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78" r:id="rId25"/>
    <p:sldId id="283" r:id="rId26"/>
    <p:sldId id="279" r:id="rId27"/>
    <p:sldId id="280" r:id="rId28"/>
    <p:sldId id="281"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19">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2" roundtripDataSignature="AMtx7mgA3wuQqx+/gT5SCVvem5o1fHVE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63" y="68"/>
      </p:cViewPr>
      <p:guideLst>
        <p:guide orient="horz" pos="2160"/>
        <p:guide pos="721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3b480ab9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g73b480ab9d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g73b480ab9d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3b480ab9d_2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73b480ab9d_2_1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73b480ab9d_2_1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73b480ab9d_5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g73b480ab9d_5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73b480ab9d_5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3b480ab9d_2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73b480ab9d_2_2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73b480ab9d_2_2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73b480ab9d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g73b480ab9d_4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73b480ab9d_4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3b480ab9d_4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73b480ab9d_4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73b480ab9d_4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3b480ab9d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g73b480ab9d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g73b480ab9d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3b480ab9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73b480ab9d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1" name="Google Shape;501;g73b480ab9d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73b480ab9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73b480ab9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1" name="Google Shape;511;g73b480ab9d_1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73b480ab9d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73b480ab9d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g73b480ab9d_1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73b480ab9d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g73b480ab9d_1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g73b480ab9d_1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3b480ab9d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73b480ab9d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g73b480ab9d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73b480ab9d_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73b480ab9d_1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g73b480ab9d_1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73b480ab9d_1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g73b480ab9d_1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g73b480ab9d_1_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73b480ab9d_1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g73b480ab9d_1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g73b480ab9d_1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73b480ab9d_1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g73b480ab9d_1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66" name="Google Shape;566;g73b480ab9d_1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73b480ab9d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g73b480ab9d_0_2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g73b480ab9d_0_2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73b480ab9d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g73b480ab9d_0_2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5" name="Google Shape;575;g73b480ab9d_0_2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25</a:t>
            </a:fld>
            <a:endParaRPr/>
          </a:p>
        </p:txBody>
      </p:sp>
    </p:spTree>
    <p:extLst>
      <p:ext uri="{BB962C8B-B14F-4D97-AF65-F5344CB8AC3E}">
        <p14:creationId xmlns:p14="http://schemas.microsoft.com/office/powerpoint/2010/main" val="296165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3b480ab9d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g73b480ab9d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g73b480ab9d_0_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73b480ab9d_6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g73b480ab9d_6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1" name="Google Shape;651;g73b480ab9d_6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73b480ab9d_0_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g73b480ab9d_0_3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3" name="Google Shape;663;g73b480ab9d_0_3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solidFill>
                  <a:srgbClr val="000000"/>
                </a:solidFill>
              </a:rPr>
              <a:t>28</a:t>
            </a:fld>
            <a:endParaRPr>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3b480ab9d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g73b480ab9d_0_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g73b480ab9d_0_1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3b480ab9d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3b480ab9d_0_3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g73b480ab9d_0_3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3b480ab9d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73b480ab9d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g73b480ab9d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C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3b480ab9d_0_5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73b480ab9d_0_5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73b480ab9d_0_5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3b480ab9d_2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73b480ab9d_2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73b480ab9d_2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3b480ab9d_2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73b480ab9d_2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73b480ab9d_2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3b480ab9d_2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g73b480ab9d_2_2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73b480ab9d_2_2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6"/>
        <p:cNvGrpSpPr/>
        <p:nvPr/>
      </p:nvGrpSpPr>
      <p:grpSpPr>
        <a:xfrm>
          <a:off x="0" y="0"/>
          <a:ext cx="0" cy="0"/>
          <a:chOff x="0" y="0"/>
          <a:chExt cx="0" cy="0"/>
        </a:xfrm>
      </p:grpSpPr>
      <p:sp>
        <p:nvSpPr>
          <p:cNvPr id="17" name="Google Shape;1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62"/>
        <p:cNvGrpSpPr/>
        <p:nvPr/>
      </p:nvGrpSpPr>
      <p:grpSpPr>
        <a:xfrm>
          <a:off x="0" y="0"/>
          <a:ext cx="0" cy="0"/>
          <a:chOff x="0" y="0"/>
          <a:chExt cx="0" cy="0"/>
        </a:xfrm>
      </p:grpSpPr>
      <p:sp>
        <p:nvSpPr>
          <p:cNvPr id="63" name="Google Shape;63;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9"/>
        <p:cNvGrpSpPr/>
        <p:nvPr/>
      </p:nvGrpSpPr>
      <p:grpSpPr>
        <a:xfrm>
          <a:off x="0" y="0"/>
          <a:ext cx="0" cy="0"/>
          <a:chOff x="0" y="0"/>
          <a:chExt cx="0" cy="0"/>
        </a:xfrm>
      </p:grpSpPr>
      <p:sp>
        <p:nvSpPr>
          <p:cNvPr id="70" name="Google Shape;70;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4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2" name="Google Shape;72;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6"/>
        <p:cNvGrpSpPr/>
        <p:nvPr/>
      </p:nvGrpSpPr>
      <p:grpSpPr>
        <a:xfrm>
          <a:off x="0" y="0"/>
          <a:ext cx="0" cy="0"/>
          <a:chOff x="0" y="0"/>
          <a:chExt cx="0" cy="0"/>
        </a:xfrm>
      </p:grpSpPr>
      <p:sp>
        <p:nvSpPr>
          <p:cNvPr id="77" name="Google Shape;77;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82"/>
        <p:cNvGrpSpPr/>
        <p:nvPr/>
      </p:nvGrpSpPr>
      <p:grpSpPr>
        <a:xfrm>
          <a:off x="0" y="0"/>
          <a:ext cx="0" cy="0"/>
          <a:chOff x="0" y="0"/>
          <a:chExt cx="0" cy="0"/>
        </a:xfrm>
      </p:grpSpPr>
      <p:sp>
        <p:nvSpPr>
          <p:cNvPr id="83" name="Google Shape;83;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eneral Slide">
  <p:cSld name="General Slide">
    <p:spTree>
      <p:nvGrpSpPr>
        <p:cNvPr id="1" name="Shape 8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仅标题">
  <p:cSld name="1_仅标题">
    <p:spTree>
      <p:nvGrpSpPr>
        <p:cNvPr id="1" name="Shape 89"/>
        <p:cNvGrpSpPr/>
        <p:nvPr/>
      </p:nvGrpSpPr>
      <p:grpSpPr>
        <a:xfrm>
          <a:off x="0" y="0"/>
          <a:ext cx="0" cy="0"/>
          <a:chOff x="0" y="0"/>
          <a:chExt cx="0" cy="0"/>
        </a:xfrm>
      </p:grpSpPr>
      <p:sp>
        <p:nvSpPr>
          <p:cNvPr id="90" name="Google Shape;90;p49"/>
          <p:cNvSpPr>
            <a:spLocks noGrp="1"/>
          </p:cNvSpPr>
          <p:nvPr>
            <p:ph type="pic" idx="2"/>
          </p:nvPr>
        </p:nvSpPr>
        <p:spPr>
          <a:xfrm>
            <a:off x="1847850" y="2038350"/>
            <a:ext cx="7886700" cy="34671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20"/>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1"/>
        <p:cNvGrpSpPr/>
        <p:nvPr/>
      </p:nvGrpSpPr>
      <p:grpSpPr>
        <a:xfrm>
          <a:off x="0" y="0"/>
          <a:ext cx="0" cy="0"/>
          <a:chOff x="0" y="0"/>
          <a:chExt cx="0" cy="0"/>
        </a:xfrm>
      </p:grpSpPr>
      <p:sp>
        <p:nvSpPr>
          <p:cNvPr id="22" name="Google Shape;22;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仅标题">
  <p:cSld name="2_仅标题">
    <p:spTree>
      <p:nvGrpSpPr>
        <p:cNvPr id="1" name="Shape 27"/>
        <p:cNvGrpSpPr/>
        <p:nvPr/>
      </p:nvGrpSpPr>
      <p:grpSpPr>
        <a:xfrm>
          <a:off x="0" y="0"/>
          <a:ext cx="0" cy="0"/>
          <a:chOff x="0" y="0"/>
          <a:chExt cx="0" cy="0"/>
        </a:xfrm>
      </p:grpSpPr>
      <p:sp>
        <p:nvSpPr>
          <p:cNvPr id="28" name="Google Shape;28;p36"/>
          <p:cNvSpPr>
            <a:spLocks noGrp="1"/>
          </p:cNvSpPr>
          <p:nvPr>
            <p:ph type="pic" idx="2"/>
          </p:nvPr>
        </p:nvSpPr>
        <p:spPr>
          <a:xfrm>
            <a:off x="1847850" y="2038350"/>
            <a:ext cx="7886700" cy="34671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5"/>
        <p:cNvGrpSpPr/>
        <p:nvPr/>
      </p:nvGrpSpPr>
      <p:grpSpPr>
        <a:xfrm>
          <a:off x="0" y="0"/>
          <a:ext cx="0" cy="0"/>
          <a:chOff x="0" y="0"/>
          <a:chExt cx="0" cy="0"/>
        </a:xfrm>
      </p:grpSpPr>
      <p:sp>
        <p:nvSpPr>
          <p:cNvPr id="36" name="Google Shape;36;p4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41"/>
        <p:cNvGrpSpPr/>
        <p:nvPr/>
      </p:nvGrpSpPr>
      <p:grpSpPr>
        <a:xfrm>
          <a:off x="0" y="0"/>
          <a:ext cx="0" cy="0"/>
          <a:chOff x="0" y="0"/>
          <a:chExt cx="0" cy="0"/>
        </a:xfrm>
      </p:grpSpPr>
      <p:sp>
        <p:nvSpPr>
          <p:cNvPr id="42" name="Google Shape;4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7"/>
        <p:cNvGrpSpPr/>
        <p:nvPr/>
      </p:nvGrpSpPr>
      <p:grpSpPr>
        <a:xfrm>
          <a:off x="0" y="0"/>
          <a:ext cx="0" cy="0"/>
          <a:chOff x="0" y="0"/>
          <a:chExt cx="0" cy="0"/>
        </a:xfrm>
      </p:grpSpPr>
      <p:sp>
        <p:nvSpPr>
          <p:cNvPr id="58" name="Google Shape;5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
        <p:nvSpPr>
          <p:cNvPr id="15" name="Google Shape;15;p32"/>
          <p:cNvSpPr txBox="1"/>
          <p:nvPr/>
        </p:nvSpPr>
        <p:spPr>
          <a:xfrm>
            <a:off x="4318000" y="2971800"/>
            <a:ext cx="3556000" cy="2298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300" b="0" i="0" u="none" strike="noStrike" cap="none">
                <a:solidFill>
                  <a:srgbClr val="FFFFFF"/>
                </a:solidFill>
                <a:latin typeface="Arial"/>
                <a:ea typeface="Arial"/>
                <a:cs typeface="Arial"/>
                <a:sym typeface="Arial"/>
              </a:rPr>
              <a:t>感谢您下载包图网平台上提供的PPT作品，为了您和包图网以及原创作者的利益，请勿复制、传播、销售，否则将承担法律责任！包图网将对作品进行维权，按照传播下载次数进行十倍的索取赔偿！</a:t>
            </a:r>
            <a:endParaRPr/>
          </a:p>
          <a:p>
            <a:pPr marL="0" marR="0" lvl="0" indent="0" algn="l" rtl="0">
              <a:spcBef>
                <a:spcPts val="0"/>
              </a:spcBef>
              <a:spcAft>
                <a:spcPts val="0"/>
              </a:spcAft>
              <a:buNone/>
            </a:pPr>
            <a:r>
              <a:rPr lang="zh-CN" sz="600" b="0" i="0" u="none" strike="noStrike" cap="none">
                <a:solidFill>
                  <a:srgbClr val="FFFFFF"/>
                </a:solidFill>
                <a:latin typeface="Arial"/>
                <a:ea typeface="Arial"/>
                <a:cs typeface="Arial"/>
                <a:sym typeface="Arial"/>
              </a:rPr>
              <a:t>ibaotu.com</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uangNing2024/CSYE7200"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drive.google.com/drive/folders/1D_-ogcVV5lH1a15lkc1Zz1nmVgGyJVX1?usp=sharin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sf-crime/overview"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www.justia.com/criminal/offens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g73b480ab9d_0_3"/>
          <p:cNvPicPr preferRelativeResize="0"/>
          <p:nvPr/>
        </p:nvPicPr>
        <p:blipFill rotWithShape="1">
          <a:blip r:embed="rId3">
            <a:alphaModFix/>
          </a:blip>
          <a:srcRect l="67915"/>
          <a:stretch/>
        </p:blipFill>
        <p:spPr>
          <a:xfrm rot="-5400000" flipH="1">
            <a:off x="-1318234" y="-2279600"/>
            <a:ext cx="3083743" cy="7036509"/>
          </a:xfrm>
          <a:prstGeom prst="rect">
            <a:avLst/>
          </a:prstGeom>
          <a:noFill/>
          <a:ln>
            <a:noFill/>
          </a:ln>
        </p:spPr>
      </p:pic>
      <p:cxnSp>
        <p:nvCxnSpPr>
          <p:cNvPr id="97" name="Google Shape;97;g73b480ab9d_0_3"/>
          <p:cNvCxnSpPr/>
          <p:nvPr/>
        </p:nvCxnSpPr>
        <p:spPr>
          <a:xfrm rot="-10424889" flipH="1">
            <a:off x="4550297" y="1789578"/>
            <a:ext cx="107439" cy="360019"/>
          </a:xfrm>
          <a:prstGeom prst="straightConnector1">
            <a:avLst/>
          </a:prstGeom>
          <a:solidFill>
            <a:schemeClr val="lt1"/>
          </a:solidFill>
          <a:ln w="9525" cap="flat" cmpd="sng">
            <a:solidFill>
              <a:schemeClr val="dk2"/>
            </a:solidFill>
            <a:prstDash val="solid"/>
            <a:miter lim="800000"/>
            <a:headEnd type="none" w="sm" len="sm"/>
            <a:tailEnd type="none" w="sm" len="sm"/>
          </a:ln>
        </p:spPr>
      </p:cxnSp>
      <p:cxnSp>
        <p:nvCxnSpPr>
          <p:cNvPr id="98" name="Google Shape;98;g73b480ab9d_0_3"/>
          <p:cNvCxnSpPr/>
          <p:nvPr/>
        </p:nvCxnSpPr>
        <p:spPr>
          <a:xfrm rot="10800000" flipH="1">
            <a:off x="4531115" y="2022925"/>
            <a:ext cx="486600" cy="119400"/>
          </a:xfrm>
          <a:prstGeom prst="straightConnector1">
            <a:avLst/>
          </a:prstGeom>
          <a:solidFill>
            <a:schemeClr val="lt1"/>
          </a:solidFill>
          <a:ln w="9525" cap="flat" cmpd="sng">
            <a:solidFill>
              <a:schemeClr val="dk2"/>
            </a:solidFill>
            <a:prstDash val="solid"/>
            <a:miter lim="800000"/>
            <a:headEnd type="none" w="sm" len="sm"/>
            <a:tailEnd type="none" w="sm" len="sm"/>
          </a:ln>
        </p:spPr>
      </p:cxnSp>
      <p:cxnSp>
        <p:nvCxnSpPr>
          <p:cNvPr id="99" name="Google Shape;99;g73b480ab9d_0_3"/>
          <p:cNvCxnSpPr/>
          <p:nvPr/>
        </p:nvCxnSpPr>
        <p:spPr>
          <a:xfrm rot="10800000">
            <a:off x="4700572" y="1750294"/>
            <a:ext cx="317100" cy="272400"/>
          </a:xfrm>
          <a:prstGeom prst="straightConnector1">
            <a:avLst/>
          </a:prstGeom>
          <a:solidFill>
            <a:schemeClr val="lt1"/>
          </a:solidFill>
          <a:ln w="9525" cap="flat" cmpd="sng">
            <a:solidFill>
              <a:schemeClr val="dk2"/>
            </a:solidFill>
            <a:prstDash val="solid"/>
            <a:miter lim="800000"/>
            <a:headEnd type="none" w="sm" len="sm"/>
            <a:tailEnd type="none" w="sm" len="sm"/>
          </a:ln>
        </p:spPr>
      </p:cxnSp>
      <p:sp>
        <p:nvSpPr>
          <p:cNvPr id="100" name="Google Shape;100;g73b480ab9d_0_3"/>
          <p:cNvSpPr/>
          <p:nvPr/>
        </p:nvSpPr>
        <p:spPr>
          <a:xfrm rot="-10430889">
            <a:off x="4668619" y="1742474"/>
            <a:ext cx="50390" cy="50390"/>
          </a:xfrm>
          <a:prstGeom prst="ellipse">
            <a:avLst/>
          </a:prstGeom>
          <a:solidFill>
            <a:schemeClr val="dk2"/>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01" name="Google Shape;101;g73b480ab9d_0_3"/>
          <p:cNvCxnSpPr/>
          <p:nvPr/>
        </p:nvCxnSpPr>
        <p:spPr>
          <a:xfrm rot="7709255" flipH="1">
            <a:off x="4970069" y="1290753"/>
            <a:ext cx="46759" cy="156486"/>
          </a:xfrm>
          <a:prstGeom prst="straightConnector1">
            <a:avLst/>
          </a:prstGeom>
          <a:solidFill>
            <a:schemeClr val="lt1"/>
          </a:solidFill>
          <a:ln w="9525" cap="flat" cmpd="sng">
            <a:solidFill>
              <a:schemeClr val="dk2"/>
            </a:solidFill>
            <a:prstDash val="solid"/>
            <a:miter lim="800000"/>
            <a:headEnd type="none" w="sm" len="sm"/>
            <a:tailEnd type="none" w="sm" len="sm"/>
          </a:ln>
        </p:spPr>
      </p:cxnSp>
      <p:cxnSp>
        <p:nvCxnSpPr>
          <p:cNvPr id="102" name="Google Shape;102;g73b480ab9d_0_3"/>
          <p:cNvCxnSpPr/>
          <p:nvPr/>
        </p:nvCxnSpPr>
        <p:spPr>
          <a:xfrm rot="10800000" flipH="1">
            <a:off x="5040104" y="1238648"/>
            <a:ext cx="60300" cy="197400"/>
          </a:xfrm>
          <a:prstGeom prst="straightConnector1">
            <a:avLst/>
          </a:prstGeom>
          <a:solidFill>
            <a:schemeClr val="lt1"/>
          </a:solidFill>
          <a:ln w="9525" cap="flat" cmpd="sng">
            <a:solidFill>
              <a:schemeClr val="dk2"/>
            </a:solidFill>
            <a:prstDash val="solid"/>
            <a:miter lim="800000"/>
            <a:headEnd type="none" w="sm" len="sm"/>
            <a:tailEnd type="none" w="sm" len="sm"/>
          </a:ln>
        </p:spPr>
      </p:cxnSp>
      <p:cxnSp>
        <p:nvCxnSpPr>
          <p:cNvPr id="103" name="Google Shape;103;g73b480ab9d_0_3"/>
          <p:cNvCxnSpPr/>
          <p:nvPr/>
        </p:nvCxnSpPr>
        <p:spPr>
          <a:xfrm flipH="1">
            <a:off x="4935581" y="1238655"/>
            <a:ext cx="164700" cy="43800"/>
          </a:xfrm>
          <a:prstGeom prst="straightConnector1">
            <a:avLst/>
          </a:prstGeom>
          <a:solidFill>
            <a:schemeClr val="lt1"/>
          </a:solidFill>
          <a:ln w="9525" cap="flat" cmpd="sng">
            <a:solidFill>
              <a:schemeClr val="dk2"/>
            </a:solidFill>
            <a:prstDash val="solid"/>
            <a:miter lim="800000"/>
            <a:headEnd type="none" w="sm" len="sm"/>
            <a:tailEnd type="none" w="sm" len="sm"/>
          </a:ln>
        </p:spPr>
      </p:cxnSp>
      <p:sp>
        <p:nvSpPr>
          <p:cNvPr id="104" name="Google Shape;104;g73b480ab9d_0_3"/>
          <p:cNvSpPr/>
          <p:nvPr/>
        </p:nvSpPr>
        <p:spPr>
          <a:xfrm rot="7734248">
            <a:off x="4929251" y="1278067"/>
            <a:ext cx="21974" cy="21974"/>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5" name="Google Shape;105;g73b480ab9d_0_3"/>
          <p:cNvSpPr txBox="1"/>
          <p:nvPr/>
        </p:nvSpPr>
        <p:spPr>
          <a:xfrm>
            <a:off x="1780675" y="2681150"/>
            <a:ext cx="9105000" cy="120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200"/>
              <a:buFont typeface="Arial"/>
              <a:buNone/>
            </a:pPr>
            <a:r>
              <a:rPr lang="zh-CN" sz="5200" b="0" i="0" u="none" strike="noStrike" cap="none">
                <a:solidFill>
                  <a:srgbClr val="3ABFC4"/>
                </a:solidFill>
                <a:latin typeface="Arial"/>
                <a:ea typeface="Arial"/>
                <a:cs typeface="Arial"/>
                <a:sym typeface="Arial"/>
              </a:rPr>
              <a:t>San Francisco Crime Analysis</a:t>
            </a:r>
            <a:endParaRPr sz="5200" b="0" i="0" u="none" strike="noStrike" cap="none">
              <a:solidFill>
                <a:srgbClr val="3ABFC4"/>
              </a:solidFill>
              <a:latin typeface="Arial"/>
              <a:ea typeface="Arial"/>
              <a:cs typeface="Arial"/>
              <a:sym typeface="Arial"/>
            </a:endParaRPr>
          </a:p>
        </p:txBody>
      </p:sp>
      <p:pic>
        <p:nvPicPr>
          <p:cNvPr id="106" name="Google Shape;106;g73b480ab9d_0_3"/>
          <p:cNvPicPr preferRelativeResize="0"/>
          <p:nvPr/>
        </p:nvPicPr>
        <p:blipFill rotWithShape="1">
          <a:blip r:embed="rId3">
            <a:alphaModFix/>
          </a:blip>
          <a:srcRect r="67978"/>
          <a:stretch/>
        </p:blipFill>
        <p:spPr>
          <a:xfrm rot="-5400000" flipH="1">
            <a:off x="10448291" y="2108894"/>
            <a:ext cx="3077857" cy="7036509"/>
          </a:xfrm>
          <a:prstGeom prst="rect">
            <a:avLst/>
          </a:prstGeom>
          <a:noFill/>
          <a:ln>
            <a:noFill/>
          </a:ln>
        </p:spPr>
      </p:pic>
      <p:sp>
        <p:nvSpPr>
          <p:cNvPr id="107" name="Google Shape;107;g73b480ab9d_0_3"/>
          <p:cNvSpPr txBox="1"/>
          <p:nvPr/>
        </p:nvSpPr>
        <p:spPr>
          <a:xfrm>
            <a:off x="4027244" y="3734276"/>
            <a:ext cx="43071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zh-CN" sz="3600" b="1">
                <a:solidFill>
                  <a:srgbClr val="7CAFDE"/>
                </a:solidFill>
              </a:rPr>
              <a:t>Final Presentation</a:t>
            </a:r>
            <a:endParaRPr sz="3600" b="1" i="0" u="none" strike="noStrike" cap="none">
              <a:solidFill>
                <a:srgbClr val="7CAFDE"/>
              </a:solidFill>
              <a:latin typeface="Arial"/>
              <a:ea typeface="Arial"/>
              <a:cs typeface="Arial"/>
              <a:sym typeface="Arial"/>
            </a:endParaRPr>
          </a:p>
        </p:txBody>
      </p:sp>
      <p:sp>
        <p:nvSpPr>
          <p:cNvPr id="108" name="Google Shape;108;g73b480ab9d_0_3"/>
          <p:cNvSpPr txBox="1"/>
          <p:nvPr/>
        </p:nvSpPr>
        <p:spPr>
          <a:xfrm>
            <a:off x="4009469" y="4539926"/>
            <a:ext cx="43071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1" i="0" u="none" strike="noStrike" cap="none">
                <a:solidFill>
                  <a:srgbClr val="7B91A1"/>
                </a:solidFill>
                <a:latin typeface="Arial"/>
                <a:ea typeface="Arial"/>
                <a:cs typeface="Arial"/>
                <a:sym typeface="Arial"/>
              </a:rPr>
              <a:t>Team 10</a:t>
            </a:r>
            <a:endParaRPr sz="1800" b="1" i="0" u="none" strike="noStrike" cap="none">
              <a:solidFill>
                <a:srgbClr val="7B91A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zh-CN" sz="1600" b="0" i="0" u="none" strike="noStrike" cap="none">
                <a:solidFill>
                  <a:srgbClr val="7B91A1"/>
                </a:solidFill>
                <a:latin typeface="Arial"/>
                <a:ea typeface="Arial"/>
                <a:cs typeface="Arial"/>
                <a:sym typeface="Arial"/>
              </a:rPr>
              <a:t>Ning Huang  001839327</a:t>
            </a:r>
            <a:endParaRPr sz="1600" b="0" i="0" u="none" strike="noStrike" cap="none">
              <a:solidFill>
                <a:srgbClr val="7B91A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zh-CN" sz="1600" b="0" i="0" u="none" strike="noStrike" cap="none">
                <a:solidFill>
                  <a:srgbClr val="7B91A1"/>
                </a:solidFill>
                <a:latin typeface="Arial"/>
                <a:ea typeface="Arial"/>
                <a:cs typeface="Arial"/>
                <a:sym typeface="Arial"/>
              </a:rPr>
              <a:t>Yixuan Wang 001494410</a:t>
            </a:r>
            <a:endParaRPr sz="1600" b="0" i="0" u="none" strike="noStrike" cap="none">
              <a:solidFill>
                <a:srgbClr val="7B91A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73b480ab9d_2_171"/>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Crime Type Classification</a:t>
            </a:r>
            <a:endParaRPr sz="1800"/>
          </a:p>
        </p:txBody>
      </p:sp>
      <p:sp>
        <p:nvSpPr>
          <p:cNvPr id="385" name="Google Shape;385;g73b480ab9d_2_171"/>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86" name="Google Shape;386;g73b480ab9d_2_171"/>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387" name="Google Shape;387;g73b480ab9d_2_171"/>
          <p:cNvPicPr preferRelativeResize="0"/>
          <p:nvPr/>
        </p:nvPicPr>
        <p:blipFill rotWithShape="1">
          <a:blip r:embed="rId3">
            <a:alphaModFix/>
          </a:blip>
          <a:srcRect l="-1670" r="1670"/>
          <a:stretch/>
        </p:blipFill>
        <p:spPr>
          <a:xfrm>
            <a:off x="327475" y="5189350"/>
            <a:ext cx="6980625" cy="1117991"/>
          </a:xfrm>
          <a:prstGeom prst="rect">
            <a:avLst/>
          </a:prstGeom>
          <a:noFill/>
          <a:ln>
            <a:noFill/>
          </a:ln>
        </p:spPr>
      </p:pic>
      <p:pic>
        <p:nvPicPr>
          <p:cNvPr id="388" name="Google Shape;388;g73b480ab9d_2_171"/>
          <p:cNvPicPr preferRelativeResize="0"/>
          <p:nvPr/>
        </p:nvPicPr>
        <p:blipFill>
          <a:blip r:embed="rId4">
            <a:alphaModFix/>
          </a:blip>
          <a:stretch>
            <a:fillRect/>
          </a:stretch>
        </p:blipFill>
        <p:spPr>
          <a:xfrm>
            <a:off x="458175" y="1391775"/>
            <a:ext cx="6849918" cy="3487750"/>
          </a:xfrm>
          <a:prstGeom prst="rect">
            <a:avLst/>
          </a:prstGeom>
          <a:noFill/>
          <a:ln>
            <a:noFill/>
          </a:ln>
        </p:spPr>
      </p:pic>
      <p:sp>
        <p:nvSpPr>
          <p:cNvPr id="389" name="Google Shape;389;g73b480ab9d_2_171"/>
          <p:cNvSpPr txBox="1"/>
          <p:nvPr/>
        </p:nvSpPr>
        <p:spPr>
          <a:xfrm>
            <a:off x="7637250" y="1239375"/>
            <a:ext cx="4039500" cy="8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2400" b="1">
                <a:solidFill>
                  <a:srgbClr val="CEC597"/>
                </a:solidFill>
              </a:rPr>
              <a:t>Random Forest</a:t>
            </a:r>
            <a:endParaRPr sz="2400" b="1">
              <a:solidFill>
                <a:srgbClr val="CEC597"/>
              </a:solidFill>
            </a:endParaRPr>
          </a:p>
        </p:txBody>
      </p:sp>
      <p:sp>
        <p:nvSpPr>
          <p:cNvPr id="390" name="Google Shape;390;g73b480ab9d_2_171"/>
          <p:cNvSpPr txBox="1"/>
          <p:nvPr/>
        </p:nvSpPr>
        <p:spPr>
          <a:xfrm>
            <a:off x="7962025" y="1842600"/>
            <a:ext cx="3883500" cy="307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zh-CN" sz="1800">
                <a:solidFill>
                  <a:schemeClr val="dk2"/>
                </a:solidFill>
              </a:rPr>
              <a:t>Ensembling Learning</a:t>
            </a:r>
            <a:endParaRPr sz="1800">
              <a:solidFill>
                <a:schemeClr val="dk2"/>
              </a:solidFill>
            </a:endParaRPr>
          </a:p>
          <a:p>
            <a:pPr marL="45720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Naturally fit for Multi-Class Classification Problem</a:t>
            </a:r>
            <a:endParaRPr sz="1800">
              <a:solidFill>
                <a:schemeClr val="dk2"/>
              </a:solidFill>
            </a:endParaRPr>
          </a:p>
          <a:p>
            <a:pPr marL="45720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Easy Tackling Data Imbalance</a:t>
            </a:r>
            <a:endParaRPr sz="1800">
              <a:solidFill>
                <a:schemeClr val="dk2"/>
              </a:solidFill>
            </a:endParaRPr>
          </a:p>
          <a:p>
            <a:pPr marL="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Good Model Performance - fast and accurate</a:t>
            </a:r>
            <a:endParaRPr sz="1800">
              <a:solidFill>
                <a:schemeClr val="dk2"/>
              </a:solidFill>
            </a:endParaRPr>
          </a:p>
        </p:txBody>
      </p:sp>
      <p:pic>
        <p:nvPicPr>
          <p:cNvPr id="391" name="Google Shape;391;g73b480ab9d_2_171"/>
          <p:cNvPicPr preferRelativeResize="0"/>
          <p:nvPr/>
        </p:nvPicPr>
        <p:blipFill>
          <a:blip r:embed="rId5">
            <a:alphaModFix/>
          </a:blip>
          <a:stretch>
            <a:fillRect/>
          </a:stretch>
        </p:blipFill>
        <p:spPr>
          <a:xfrm>
            <a:off x="7614224" y="5434900"/>
            <a:ext cx="4579101" cy="626901"/>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73b480ab9d_5_18"/>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Crime Type Classification</a:t>
            </a:r>
            <a:endParaRPr sz="1800"/>
          </a:p>
        </p:txBody>
      </p:sp>
      <p:sp>
        <p:nvSpPr>
          <p:cNvPr id="398" name="Google Shape;398;g73b480ab9d_5_18"/>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99" name="Google Shape;399;g73b480ab9d_5_18"/>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400" name="Google Shape;400;g73b480ab9d_5_18"/>
          <p:cNvSpPr txBox="1"/>
          <p:nvPr/>
        </p:nvSpPr>
        <p:spPr>
          <a:xfrm>
            <a:off x="7637250" y="1239375"/>
            <a:ext cx="4039500" cy="8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2400" b="1">
                <a:solidFill>
                  <a:srgbClr val="CEC597"/>
                </a:solidFill>
              </a:rPr>
              <a:t>Random Forest</a:t>
            </a:r>
            <a:endParaRPr sz="2400" b="1">
              <a:solidFill>
                <a:srgbClr val="CEC597"/>
              </a:solidFill>
            </a:endParaRPr>
          </a:p>
        </p:txBody>
      </p:sp>
      <p:sp>
        <p:nvSpPr>
          <p:cNvPr id="401" name="Google Shape;401;g73b480ab9d_5_18"/>
          <p:cNvSpPr txBox="1"/>
          <p:nvPr/>
        </p:nvSpPr>
        <p:spPr>
          <a:xfrm>
            <a:off x="7962025" y="1842600"/>
            <a:ext cx="3883500" cy="307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zh-CN" sz="1800">
                <a:solidFill>
                  <a:schemeClr val="dk2"/>
                </a:solidFill>
              </a:rPr>
              <a:t>Ensembling Learning</a:t>
            </a:r>
            <a:endParaRPr sz="1800">
              <a:solidFill>
                <a:schemeClr val="dk2"/>
              </a:solidFill>
            </a:endParaRPr>
          </a:p>
          <a:p>
            <a:pPr marL="45720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Naturally fit for Multi-Class Classification Problem</a:t>
            </a:r>
            <a:endParaRPr sz="1800">
              <a:solidFill>
                <a:schemeClr val="dk2"/>
              </a:solidFill>
            </a:endParaRPr>
          </a:p>
          <a:p>
            <a:pPr marL="45720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Easy Tackling Data Imbalance</a:t>
            </a:r>
            <a:endParaRPr sz="1800">
              <a:solidFill>
                <a:schemeClr val="dk2"/>
              </a:solidFill>
            </a:endParaRPr>
          </a:p>
          <a:p>
            <a:pPr marL="0" lvl="0" indent="0" algn="l" rtl="0">
              <a:lnSpc>
                <a:spcPct val="115000"/>
              </a:lnSpc>
              <a:spcBef>
                <a:spcPts val="0"/>
              </a:spcBef>
              <a:spcAft>
                <a:spcPts val="0"/>
              </a:spcAft>
              <a:buNone/>
            </a:pP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zh-CN" sz="1800">
                <a:solidFill>
                  <a:schemeClr val="dk2"/>
                </a:solidFill>
              </a:rPr>
              <a:t>Good Model Performance - fast and accurate</a:t>
            </a:r>
            <a:endParaRPr sz="1800">
              <a:solidFill>
                <a:schemeClr val="dk2"/>
              </a:solidFill>
            </a:endParaRPr>
          </a:p>
        </p:txBody>
      </p:sp>
      <p:pic>
        <p:nvPicPr>
          <p:cNvPr id="402" name="Google Shape;402;g73b480ab9d_5_18"/>
          <p:cNvPicPr preferRelativeResize="0"/>
          <p:nvPr/>
        </p:nvPicPr>
        <p:blipFill>
          <a:blip r:embed="rId3">
            <a:alphaModFix/>
          </a:blip>
          <a:stretch>
            <a:fillRect/>
          </a:stretch>
        </p:blipFill>
        <p:spPr>
          <a:xfrm>
            <a:off x="7614224" y="5434900"/>
            <a:ext cx="4579101" cy="626901"/>
          </a:xfrm>
          <a:prstGeom prst="rect">
            <a:avLst/>
          </a:prstGeom>
          <a:noFill/>
          <a:ln>
            <a:noFill/>
          </a:ln>
        </p:spPr>
      </p:pic>
      <p:pic>
        <p:nvPicPr>
          <p:cNvPr id="403" name="Google Shape;403;g73b480ab9d_5_18"/>
          <p:cNvPicPr preferRelativeResize="0"/>
          <p:nvPr/>
        </p:nvPicPr>
        <p:blipFill>
          <a:blip r:embed="rId4">
            <a:alphaModFix/>
          </a:blip>
          <a:stretch>
            <a:fillRect/>
          </a:stretch>
        </p:blipFill>
        <p:spPr>
          <a:xfrm>
            <a:off x="363650" y="1672475"/>
            <a:ext cx="7273601" cy="3993150"/>
          </a:xfrm>
          <a:prstGeom prst="rect">
            <a:avLst/>
          </a:prstGeom>
          <a:noFill/>
          <a:ln>
            <a:noFill/>
          </a:ln>
        </p:spPr>
      </p:pic>
      <p:sp>
        <p:nvSpPr>
          <p:cNvPr id="404" name="Google Shape;404;g73b480ab9d_5_18"/>
          <p:cNvSpPr/>
          <p:nvPr/>
        </p:nvSpPr>
        <p:spPr>
          <a:xfrm>
            <a:off x="507475" y="1734375"/>
            <a:ext cx="5201700" cy="216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73b480ab9d_5_18"/>
          <p:cNvSpPr/>
          <p:nvPr/>
        </p:nvSpPr>
        <p:spPr>
          <a:xfrm>
            <a:off x="443150" y="2242825"/>
            <a:ext cx="5201700" cy="216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g73b480ab9d_5_18"/>
          <p:cNvSpPr/>
          <p:nvPr/>
        </p:nvSpPr>
        <p:spPr>
          <a:xfrm>
            <a:off x="507475" y="3560750"/>
            <a:ext cx="5201700" cy="216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g73b480ab9d_5_18"/>
          <p:cNvSpPr/>
          <p:nvPr/>
        </p:nvSpPr>
        <p:spPr>
          <a:xfrm>
            <a:off x="443150" y="4312425"/>
            <a:ext cx="5201700" cy="216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g73b480ab9d_5_18"/>
          <p:cNvSpPr/>
          <p:nvPr/>
        </p:nvSpPr>
        <p:spPr>
          <a:xfrm>
            <a:off x="443150" y="4529025"/>
            <a:ext cx="5201700" cy="216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73b480ab9d_2_202"/>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Crime Description Classification</a:t>
            </a:r>
            <a:endParaRPr sz="1800"/>
          </a:p>
        </p:txBody>
      </p:sp>
      <p:sp>
        <p:nvSpPr>
          <p:cNvPr id="415" name="Google Shape;415;g73b480ab9d_2_202"/>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416" name="Google Shape;416;g73b480ab9d_2_202"/>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417" name="Google Shape;417;g73b480ab9d_2_202"/>
          <p:cNvSpPr txBox="1"/>
          <p:nvPr/>
        </p:nvSpPr>
        <p:spPr>
          <a:xfrm>
            <a:off x="7364550" y="1682625"/>
            <a:ext cx="44292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Char char="●"/>
            </a:pPr>
            <a:r>
              <a:rPr lang="zh-CN" sz="1600">
                <a:solidFill>
                  <a:schemeClr val="dk2"/>
                </a:solidFill>
              </a:rPr>
              <a:t>A numerical statistic that is intended to reflect how important a word is to a document in a collection or corpus.</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zh-CN" sz="1600">
                <a:solidFill>
                  <a:schemeClr val="dk2"/>
                </a:solidFill>
              </a:rPr>
              <a:t>Often be used as a weighting factor in searches of information retrieval, text mining, and user modeling. </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zh-CN" sz="1600">
                <a:solidFill>
                  <a:schemeClr val="dk2"/>
                </a:solidFill>
              </a:rPr>
              <a:t>The TF–IDF value increases proportionally to the number of times a word appears in the document and is offset by the number of documents in the corpus that contain the word, which helps to adjust for the fact that some words appear more frequently in general.</a:t>
            </a:r>
            <a:endParaRPr sz="1600">
              <a:solidFill>
                <a:schemeClr val="dk2"/>
              </a:solidFill>
            </a:endParaRPr>
          </a:p>
        </p:txBody>
      </p:sp>
      <p:sp>
        <p:nvSpPr>
          <p:cNvPr id="418" name="Google Shape;418;g73b480ab9d_2_202"/>
          <p:cNvSpPr txBox="1"/>
          <p:nvPr/>
        </p:nvSpPr>
        <p:spPr>
          <a:xfrm>
            <a:off x="7559400" y="1086975"/>
            <a:ext cx="4039500" cy="8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2400" b="1">
                <a:solidFill>
                  <a:srgbClr val="CEC597"/>
                </a:solidFill>
              </a:rPr>
              <a:t>TF - IDF</a:t>
            </a:r>
            <a:endParaRPr sz="2400" b="1">
              <a:solidFill>
                <a:srgbClr val="CEC597"/>
              </a:solidFill>
            </a:endParaRPr>
          </a:p>
        </p:txBody>
      </p:sp>
      <p:pic>
        <p:nvPicPr>
          <p:cNvPr id="419" name="Google Shape;419;g73b480ab9d_2_202"/>
          <p:cNvPicPr preferRelativeResize="0"/>
          <p:nvPr/>
        </p:nvPicPr>
        <p:blipFill>
          <a:blip r:embed="rId3">
            <a:alphaModFix/>
          </a:blip>
          <a:stretch>
            <a:fillRect/>
          </a:stretch>
        </p:blipFill>
        <p:spPr>
          <a:xfrm>
            <a:off x="327100" y="1257700"/>
            <a:ext cx="3333750" cy="1752600"/>
          </a:xfrm>
          <a:prstGeom prst="rect">
            <a:avLst/>
          </a:prstGeom>
          <a:noFill/>
          <a:ln>
            <a:noFill/>
          </a:ln>
        </p:spPr>
      </p:pic>
      <p:pic>
        <p:nvPicPr>
          <p:cNvPr id="420" name="Google Shape;420;g73b480ab9d_2_202"/>
          <p:cNvPicPr preferRelativeResize="0"/>
          <p:nvPr/>
        </p:nvPicPr>
        <p:blipFill>
          <a:blip r:embed="rId4">
            <a:alphaModFix/>
          </a:blip>
          <a:stretch>
            <a:fillRect/>
          </a:stretch>
        </p:blipFill>
        <p:spPr>
          <a:xfrm>
            <a:off x="258650" y="3186075"/>
            <a:ext cx="6942125" cy="1386925"/>
          </a:xfrm>
          <a:prstGeom prst="rect">
            <a:avLst/>
          </a:prstGeom>
          <a:noFill/>
          <a:ln>
            <a:noFill/>
          </a:ln>
        </p:spPr>
      </p:pic>
      <p:pic>
        <p:nvPicPr>
          <p:cNvPr id="421" name="Google Shape;421;g73b480ab9d_2_202"/>
          <p:cNvPicPr preferRelativeResize="0"/>
          <p:nvPr/>
        </p:nvPicPr>
        <p:blipFill>
          <a:blip r:embed="rId5">
            <a:alphaModFix/>
          </a:blip>
          <a:stretch>
            <a:fillRect/>
          </a:stretch>
        </p:blipFill>
        <p:spPr>
          <a:xfrm>
            <a:off x="258650" y="4731500"/>
            <a:ext cx="5461640" cy="1843050"/>
          </a:xfrm>
          <a:prstGeom prst="rect">
            <a:avLst/>
          </a:prstGeom>
          <a:noFill/>
          <a:ln>
            <a:noFill/>
          </a:ln>
        </p:spPr>
      </p:pic>
      <p:pic>
        <p:nvPicPr>
          <p:cNvPr id="422" name="Google Shape;422;g73b480ab9d_2_202"/>
          <p:cNvPicPr preferRelativeResize="0"/>
          <p:nvPr/>
        </p:nvPicPr>
        <p:blipFill>
          <a:blip r:embed="rId6">
            <a:alphaModFix/>
          </a:blip>
          <a:stretch>
            <a:fillRect/>
          </a:stretch>
        </p:blipFill>
        <p:spPr>
          <a:xfrm>
            <a:off x="7699898" y="5805830"/>
            <a:ext cx="3758501" cy="68672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73b480ab9d_4_1"/>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Output Data</a:t>
            </a:r>
            <a:endParaRPr sz="1800"/>
          </a:p>
        </p:txBody>
      </p:sp>
      <p:sp>
        <p:nvSpPr>
          <p:cNvPr id="429" name="Google Shape;429;g73b480ab9d_4_1"/>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430" name="Google Shape;430;g73b480ab9d_4_1"/>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431" name="Google Shape;431;g73b480ab9d_4_1"/>
          <p:cNvPicPr preferRelativeResize="0"/>
          <p:nvPr/>
        </p:nvPicPr>
        <p:blipFill>
          <a:blip r:embed="rId3">
            <a:alphaModFix/>
          </a:blip>
          <a:stretch>
            <a:fillRect/>
          </a:stretch>
        </p:blipFill>
        <p:spPr>
          <a:xfrm>
            <a:off x="444050" y="1382250"/>
            <a:ext cx="9230149" cy="5098175"/>
          </a:xfrm>
          <a:prstGeom prst="rect">
            <a:avLst/>
          </a:prstGeom>
          <a:noFill/>
          <a:ln>
            <a:noFill/>
          </a:ln>
        </p:spPr>
      </p:pic>
      <p:sp>
        <p:nvSpPr>
          <p:cNvPr id="432" name="Google Shape;432;g73b480ab9d_4_1"/>
          <p:cNvSpPr txBox="1"/>
          <p:nvPr/>
        </p:nvSpPr>
        <p:spPr>
          <a:xfrm>
            <a:off x="8803950" y="3302175"/>
            <a:ext cx="4039500" cy="8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2400" b="1">
                <a:solidFill>
                  <a:srgbClr val="CEC597"/>
                </a:solidFill>
              </a:rPr>
              <a:t>Crime Type </a:t>
            </a:r>
            <a:endParaRPr sz="2400" b="1">
              <a:solidFill>
                <a:srgbClr val="CEC597"/>
              </a:solidFill>
            </a:endParaRPr>
          </a:p>
          <a:p>
            <a:pPr marL="0" lvl="0" indent="0" algn="ctr" rtl="0">
              <a:spcBef>
                <a:spcPts val="0"/>
              </a:spcBef>
              <a:spcAft>
                <a:spcPts val="0"/>
              </a:spcAft>
              <a:buNone/>
            </a:pPr>
            <a:r>
              <a:rPr lang="zh-CN" sz="2400" b="1">
                <a:solidFill>
                  <a:srgbClr val="CEC597"/>
                </a:solidFill>
              </a:rPr>
              <a:t>Classification</a:t>
            </a:r>
            <a:endParaRPr sz="2400" b="1">
              <a:solidFill>
                <a:srgbClr val="CEC597"/>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73b480ab9d_4_9"/>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Output Data</a:t>
            </a:r>
            <a:endParaRPr sz="1800"/>
          </a:p>
        </p:txBody>
      </p:sp>
      <p:sp>
        <p:nvSpPr>
          <p:cNvPr id="439" name="Google Shape;439;g73b480ab9d_4_9"/>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440" name="Google Shape;440;g73b480ab9d_4_9"/>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441" name="Google Shape;441;g73b480ab9d_4_9"/>
          <p:cNvPicPr preferRelativeResize="0"/>
          <p:nvPr/>
        </p:nvPicPr>
        <p:blipFill>
          <a:blip r:embed="rId3">
            <a:alphaModFix/>
          </a:blip>
          <a:stretch>
            <a:fillRect/>
          </a:stretch>
        </p:blipFill>
        <p:spPr>
          <a:xfrm>
            <a:off x="1197275" y="1239375"/>
            <a:ext cx="6378576" cy="3488076"/>
          </a:xfrm>
          <a:prstGeom prst="rect">
            <a:avLst/>
          </a:prstGeom>
          <a:noFill/>
          <a:ln>
            <a:noFill/>
          </a:ln>
        </p:spPr>
      </p:pic>
      <p:pic>
        <p:nvPicPr>
          <p:cNvPr id="442" name="Google Shape;442;g73b480ab9d_4_9"/>
          <p:cNvPicPr preferRelativeResize="0"/>
          <p:nvPr/>
        </p:nvPicPr>
        <p:blipFill>
          <a:blip r:embed="rId4">
            <a:alphaModFix/>
          </a:blip>
          <a:stretch>
            <a:fillRect/>
          </a:stretch>
        </p:blipFill>
        <p:spPr>
          <a:xfrm>
            <a:off x="1188275" y="3067475"/>
            <a:ext cx="6378573" cy="3523554"/>
          </a:xfrm>
          <a:prstGeom prst="rect">
            <a:avLst/>
          </a:prstGeom>
          <a:noFill/>
          <a:ln>
            <a:noFill/>
          </a:ln>
        </p:spPr>
      </p:pic>
      <p:sp>
        <p:nvSpPr>
          <p:cNvPr id="443" name="Google Shape;443;g73b480ab9d_4_9"/>
          <p:cNvSpPr txBox="1"/>
          <p:nvPr/>
        </p:nvSpPr>
        <p:spPr>
          <a:xfrm>
            <a:off x="8316950" y="3171475"/>
            <a:ext cx="5104500" cy="8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400" b="1">
                <a:solidFill>
                  <a:srgbClr val="CEC597"/>
                </a:solidFill>
              </a:rPr>
              <a:t>Crime Description</a:t>
            </a:r>
            <a:endParaRPr sz="2400" b="1">
              <a:solidFill>
                <a:srgbClr val="CEC597"/>
              </a:solidFill>
            </a:endParaRPr>
          </a:p>
          <a:p>
            <a:pPr marL="0" lvl="0" indent="0" algn="l" rtl="0">
              <a:spcBef>
                <a:spcPts val="0"/>
              </a:spcBef>
              <a:spcAft>
                <a:spcPts val="0"/>
              </a:spcAft>
              <a:buNone/>
            </a:pPr>
            <a:r>
              <a:rPr lang="zh-CN" sz="2400" b="1">
                <a:solidFill>
                  <a:srgbClr val="CEC597"/>
                </a:solidFill>
              </a:rPr>
              <a:t>Classification</a:t>
            </a:r>
            <a:endParaRPr sz="2400" b="1">
              <a:solidFill>
                <a:srgbClr val="CEC597"/>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cxnSp>
        <p:nvCxnSpPr>
          <p:cNvPr id="449" name="Google Shape;449;g73b480ab9d_0_96"/>
          <p:cNvCxnSpPr/>
          <p:nvPr/>
        </p:nvCxnSpPr>
        <p:spPr>
          <a:xfrm>
            <a:off x="4586722" y="2912489"/>
            <a:ext cx="601200" cy="217800"/>
          </a:xfrm>
          <a:prstGeom prst="straightConnector1">
            <a:avLst/>
          </a:prstGeom>
          <a:noFill/>
          <a:ln w="19050" cap="flat" cmpd="sng">
            <a:solidFill>
              <a:schemeClr val="lt1"/>
            </a:solidFill>
            <a:prstDash val="solid"/>
            <a:miter lim="800000"/>
            <a:headEnd type="none" w="sm" len="sm"/>
            <a:tailEnd type="none" w="sm" len="sm"/>
          </a:ln>
        </p:spPr>
      </p:cxnSp>
      <p:cxnSp>
        <p:nvCxnSpPr>
          <p:cNvPr id="450" name="Google Shape;450;g73b480ab9d_0_96"/>
          <p:cNvCxnSpPr/>
          <p:nvPr/>
        </p:nvCxnSpPr>
        <p:spPr>
          <a:xfrm rot="10800000" flipH="1">
            <a:off x="4585411" y="3952058"/>
            <a:ext cx="606300" cy="225600"/>
          </a:xfrm>
          <a:prstGeom prst="straightConnector1">
            <a:avLst/>
          </a:prstGeom>
          <a:noFill/>
          <a:ln w="19050" cap="flat" cmpd="sng">
            <a:solidFill>
              <a:schemeClr val="lt1"/>
            </a:solidFill>
            <a:prstDash val="solid"/>
            <a:miter lim="800000"/>
            <a:headEnd type="none" w="sm" len="sm"/>
            <a:tailEnd type="none" w="sm" len="sm"/>
          </a:ln>
        </p:spPr>
      </p:cxnSp>
      <p:cxnSp>
        <p:nvCxnSpPr>
          <p:cNvPr id="451" name="Google Shape;451;g73b480ab9d_0_96"/>
          <p:cNvCxnSpPr/>
          <p:nvPr/>
        </p:nvCxnSpPr>
        <p:spPr>
          <a:xfrm flipH="1">
            <a:off x="7000367" y="2900678"/>
            <a:ext cx="614100" cy="219300"/>
          </a:xfrm>
          <a:prstGeom prst="straightConnector1">
            <a:avLst/>
          </a:prstGeom>
          <a:noFill/>
          <a:ln w="19050" cap="flat" cmpd="sng">
            <a:solidFill>
              <a:schemeClr val="lt1"/>
            </a:solidFill>
            <a:prstDash val="solid"/>
            <a:miter lim="800000"/>
            <a:headEnd type="none" w="sm" len="sm"/>
            <a:tailEnd type="none" w="sm" len="sm"/>
          </a:ln>
        </p:spPr>
      </p:cxnSp>
      <p:cxnSp>
        <p:nvCxnSpPr>
          <p:cNvPr id="452" name="Google Shape;452;g73b480ab9d_0_96"/>
          <p:cNvCxnSpPr/>
          <p:nvPr/>
        </p:nvCxnSpPr>
        <p:spPr>
          <a:xfrm>
            <a:off x="7014692" y="3926987"/>
            <a:ext cx="601200" cy="224400"/>
          </a:xfrm>
          <a:prstGeom prst="straightConnector1">
            <a:avLst/>
          </a:prstGeom>
          <a:noFill/>
          <a:ln w="19050" cap="flat" cmpd="sng">
            <a:solidFill>
              <a:schemeClr val="lt1"/>
            </a:solidFill>
            <a:prstDash val="solid"/>
            <a:miter lim="800000"/>
            <a:headEnd type="none" w="sm" len="sm"/>
            <a:tailEnd type="none" w="sm" len="sm"/>
          </a:ln>
        </p:spPr>
      </p:cxnSp>
      <p:sp>
        <p:nvSpPr>
          <p:cNvPr id="453" name="Google Shape;453;g73b480ab9d_0_96"/>
          <p:cNvSpPr txBox="1"/>
          <p:nvPr/>
        </p:nvSpPr>
        <p:spPr>
          <a:xfrm>
            <a:off x="477250" y="2171050"/>
            <a:ext cx="3273600" cy="1103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rgbClr val="7F7F7F"/>
                </a:solidFill>
                <a:latin typeface="Arial"/>
                <a:ea typeface="Arial"/>
                <a:cs typeface="Arial"/>
                <a:sym typeface="Arial"/>
              </a:rPr>
              <a:t>Visitors can input the area name to check the crime occurrences, system will show the </a:t>
            </a:r>
            <a:r>
              <a:rPr lang="zh-CN" sz="1600">
                <a:solidFill>
                  <a:srgbClr val="7F7F7F"/>
                </a:solidFill>
              </a:rPr>
              <a:t>crime incident information</a:t>
            </a:r>
            <a:r>
              <a:rPr lang="zh-CN" sz="1600" b="0" i="0" u="none" strike="noStrike" cap="none">
                <a:solidFill>
                  <a:srgbClr val="7F7F7F"/>
                </a:solidFill>
                <a:latin typeface="Arial"/>
                <a:ea typeface="Arial"/>
                <a:cs typeface="Arial"/>
                <a:sym typeface="Arial"/>
              </a:rPr>
              <a:t> in that area </a:t>
            </a:r>
            <a:endParaRPr sz="1600" b="0" i="0" u="none" strike="noStrike" cap="none">
              <a:solidFill>
                <a:srgbClr val="7F7F7F"/>
              </a:solidFill>
              <a:latin typeface="Arial"/>
              <a:ea typeface="Arial"/>
              <a:cs typeface="Arial"/>
              <a:sym typeface="Arial"/>
            </a:endParaRPr>
          </a:p>
        </p:txBody>
      </p:sp>
      <p:grpSp>
        <p:nvGrpSpPr>
          <p:cNvPr id="454" name="Google Shape;454;g73b480ab9d_0_96"/>
          <p:cNvGrpSpPr/>
          <p:nvPr/>
        </p:nvGrpSpPr>
        <p:grpSpPr>
          <a:xfrm>
            <a:off x="5109063" y="2551574"/>
            <a:ext cx="1974000" cy="1972500"/>
            <a:chOff x="5109063" y="3132156"/>
            <a:chExt cx="1974000" cy="1972500"/>
          </a:xfrm>
        </p:grpSpPr>
        <p:sp>
          <p:nvSpPr>
            <p:cNvPr id="455" name="Google Shape;455;g73b480ab9d_0_96"/>
            <p:cNvSpPr/>
            <p:nvPr/>
          </p:nvSpPr>
          <p:spPr>
            <a:xfrm>
              <a:off x="5109063" y="3132156"/>
              <a:ext cx="1974000" cy="1972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nvGrpSpPr>
            <p:cNvPr id="456" name="Google Shape;456;g73b480ab9d_0_96"/>
            <p:cNvGrpSpPr/>
            <p:nvPr/>
          </p:nvGrpSpPr>
          <p:grpSpPr>
            <a:xfrm>
              <a:off x="5714082" y="3850841"/>
              <a:ext cx="763835" cy="535191"/>
              <a:chOff x="7309487" y="2188779"/>
              <a:chExt cx="763835" cy="535191"/>
            </a:xfrm>
          </p:grpSpPr>
          <p:sp>
            <p:nvSpPr>
              <p:cNvPr id="457" name="Google Shape;457;g73b480ab9d_0_96"/>
              <p:cNvSpPr/>
              <p:nvPr/>
            </p:nvSpPr>
            <p:spPr>
              <a:xfrm>
                <a:off x="7797072" y="2382804"/>
                <a:ext cx="276250" cy="247399"/>
              </a:xfrm>
              <a:custGeom>
                <a:avLst/>
                <a:gdLst/>
                <a:ahLst/>
                <a:cxnLst/>
                <a:rect l="l" t="t" r="r" b="b"/>
                <a:pathLst>
                  <a:path w="162" h="145" extrusionOk="0">
                    <a:moveTo>
                      <a:pt x="141" y="17"/>
                    </a:moveTo>
                    <a:cubicBezTo>
                      <a:pt x="130" y="8"/>
                      <a:pt x="116" y="3"/>
                      <a:pt x="105" y="0"/>
                    </a:cubicBezTo>
                    <a:cubicBezTo>
                      <a:pt x="81" y="9"/>
                      <a:pt x="81" y="9"/>
                      <a:pt x="81" y="9"/>
                    </a:cubicBezTo>
                    <a:cubicBezTo>
                      <a:pt x="57" y="0"/>
                      <a:pt x="57" y="0"/>
                      <a:pt x="57" y="0"/>
                    </a:cubicBezTo>
                    <a:cubicBezTo>
                      <a:pt x="35" y="5"/>
                      <a:pt x="0" y="20"/>
                      <a:pt x="0" y="56"/>
                    </a:cubicBezTo>
                    <a:cubicBezTo>
                      <a:pt x="0" y="57"/>
                      <a:pt x="0" y="58"/>
                      <a:pt x="0" y="59"/>
                    </a:cubicBezTo>
                    <a:cubicBezTo>
                      <a:pt x="16" y="69"/>
                      <a:pt x="30" y="85"/>
                      <a:pt x="30" y="109"/>
                    </a:cubicBezTo>
                    <a:cubicBezTo>
                      <a:pt x="30" y="121"/>
                      <a:pt x="30" y="132"/>
                      <a:pt x="30" y="140"/>
                    </a:cubicBezTo>
                    <a:cubicBezTo>
                      <a:pt x="40" y="143"/>
                      <a:pt x="54" y="145"/>
                      <a:pt x="73" y="145"/>
                    </a:cubicBezTo>
                    <a:cubicBezTo>
                      <a:pt x="88" y="145"/>
                      <a:pt x="88" y="145"/>
                      <a:pt x="88" y="145"/>
                    </a:cubicBezTo>
                    <a:cubicBezTo>
                      <a:pt x="160" y="145"/>
                      <a:pt x="162" y="118"/>
                      <a:pt x="162" y="118"/>
                    </a:cubicBezTo>
                    <a:cubicBezTo>
                      <a:pt x="162" y="118"/>
                      <a:pt x="162" y="109"/>
                      <a:pt x="162" y="56"/>
                    </a:cubicBezTo>
                    <a:cubicBezTo>
                      <a:pt x="162" y="38"/>
                      <a:pt x="153" y="26"/>
                      <a:pt x="141" y="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58" name="Google Shape;458;g73b480ab9d_0_96"/>
              <p:cNvSpPr/>
              <p:nvPr/>
            </p:nvSpPr>
            <p:spPr>
              <a:xfrm>
                <a:off x="7864872" y="2188779"/>
                <a:ext cx="139800" cy="161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59" name="Google Shape;459;g73b480ab9d_0_96"/>
              <p:cNvSpPr/>
              <p:nvPr/>
            </p:nvSpPr>
            <p:spPr>
              <a:xfrm>
                <a:off x="7549673" y="2475128"/>
                <a:ext cx="276250" cy="248842"/>
              </a:xfrm>
              <a:custGeom>
                <a:avLst/>
                <a:gdLst/>
                <a:ahLst/>
                <a:cxnLst/>
                <a:rect l="l" t="t" r="r" b="b"/>
                <a:pathLst>
                  <a:path w="162" h="146" extrusionOk="0">
                    <a:moveTo>
                      <a:pt x="145" y="20"/>
                    </a:moveTo>
                    <a:cubicBezTo>
                      <a:pt x="141" y="17"/>
                      <a:pt x="137" y="14"/>
                      <a:pt x="132" y="11"/>
                    </a:cubicBezTo>
                    <a:cubicBezTo>
                      <a:pt x="123" y="6"/>
                      <a:pt x="113" y="3"/>
                      <a:pt x="105" y="0"/>
                    </a:cubicBezTo>
                    <a:cubicBezTo>
                      <a:pt x="81" y="9"/>
                      <a:pt x="81" y="9"/>
                      <a:pt x="81" y="9"/>
                    </a:cubicBezTo>
                    <a:cubicBezTo>
                      <a:pt x="57" y="0"/>
                      <a:pt x="57" y="0"/>
                      <a:pt x="57" y="0"/>
                    </a:cubicBezTo>
                    <a:cubicBezTo>
                      <a:pt x="50" y="2"/>
                      <a:pt x="42" y="5"/>
                      <a:pt x="34" y="9"/>
                    </a:cubicBezTo>
                    <a:cubicBezTo>
                      <a:pt x="29" y="11"/>
                      <a:pt x="25" y="14"/>
                      <a:pt x="21" y="17"/>
                    </a:cubicBezTo>
                    <a:cubicBezTo>
                      <a:pt x="9" y="26"/>
                      <a:pt x="0" y="39"/>
                      <a:pt x="0" y="57"/>
                    </a:cubicBezTo>
                    <a:cubicBezTo>
                      <a:pt x="0" y="67"/>
                      <a:pt x="0" y="75"/>
                      <a:pt x="0" y="82"/>
                    </a:cubicBezTo>
                    <a:cubicBezTo>
                      <a:pt x="0" y="87"/>
                      <a:pt x="0" y="92"/>
                      <a:pt x="0" y="96"/>
                    </a:cubicBezTo>
                    <a:cubicBezTo>
                      <a:pt x="0" y="115"/>
                      <a:pt x="0" y="119"/>
                      <a:pt x="0" y="119"/>
                    </a:cubicBezTo>
                    <a:cubicBezTo>
                      <a:pt x="0" y="119"/>
                      <a:pt x="2" y="146"/>
                      <a:pt x="74" y="146"/>
                    </a:cubicBezTo>
                    <a:cubicBezTo>
                      <a:pt x="88" y="146"/>
                      <a:pt x="88" y="146"/>
                      <a:pt x="88" y="146"/>
                    </a:cubicBezTo>
                    <a:cubicBezTo>
                      <a:pt x="160" y="146"/>
                      <a:pt x="162" y="119"/>
                      <a:pt x="162" y="119"/>
                    </a:cubicBezTo>
                    <a:cubicBezTo>
                      <a:pt x="162" y="119"/>
                      <a:pt x="162" y="114"/>
                      <a:pt x="162" y="96"/>
                    </a:cubicBezTo>
                    <a:cubicBezTo>
                      <a:pt x="162" y="92"/>
                      <a:pt x="162" y="87"/>
                      <a:pt x="162" y="82"/>
                    </a:cubicBezTo>
                    <a:cubicBezTo>
                      <a:pt x="162" y="75"/>
                      <a:pt x="162" y="67"/>
                      <a:pt x="162" y="57"/>
                    </a:cubicBezTo>
                    <a:cubicBezTo>
                      <a:pt x="162" y="41"/>
                      <a:pt x="155" y="29"/>
                      <a:pt x="145" y="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60" name="Google Shape;460;g73b480ab9d_0_96"/>
              <p:cNvSpPr/>
              <p:nvPr/>
            </p:nvSpPr>
            <p:spPr>
              <a:xfrm>
                <a:off x="7618195" y="2282546"/>
                <a:ext cx="139200" cy="161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61" name="Google Shape;461;g73b480ab9d_0_96"/>
              <p:cNvSpPr/>
              <p:nvPr/>
            </p:nvSpPr>
            <p:spPr>
              <a:xfrm>
                <a:off x="7309487" y="2381361"/>
                <a:ext cx="276250" cy="246678"/>
              </a:xfrm>
              <a:custGeom>
                <a:avLst/>
                <a:gdLst/>
                <a:ahLst/>
                <a:cxnLst/>
                <a:rect l="l" t="t" r="r" b="b"/>
                <a:pathLst>
                  <a:path w="162" h="145" extrusionOk="0">
                    <a:moveTo>
                      <a:pt x="162" y="57"/>
                    </a:moveTo>
                    <a:cubicBezTo>
                      <a:pt x="162" y="57"/>
                      <a:pt x="162" y="57"/>
                      <a:pt x="162" y="57"/>
                    </a:cubicBezTo>
                    <a:cubicBezTo>
                      <a:pt x="162" y="39"/>
                      <a:pt x="153" y="26"/>
                      <a:pt x="142" y="17"/>
                    </a:cubicBezTo>
                    <a:cubicBezTo>
                      <a:pt x="130" y="8"/>
                      <a:pt x="116" y="3"/>
                      <a:pt x="105" y="0"/>
                    </a:cubicBezTo>
                    <a:cubicBezTo>
                      <a:pt x="81" y="9"/>
                      <a:pt x="81" y="9"/>
                      <a:pt x="81" y="9"/>
                    </a:cubicBezTo>
                    <a:cubicBezTo>
                      <a:pt x="57" y="0"/>
                      <a:pt x="57" y="0"/>
                      <a:pt x="57" y="0"/>
                    </a:cubicBezTo>
                    <a:cubicBezTo>
                      <a:pt x="35" y="6"/>
                      <a:pt x="0" y="21"/>
                      <a:pt x="0" y="57"/>
                    </a:cubicBezTo>
                    <a:cubicBezTo>
                      <a:pt x="0" y="109"/>
                      <a:pt x="0" y="118"/>
                      <a:pt x="0" y="118"/>
                    </a:cubicBezTo>
                    <a:cubicBezTo>
                      <a:pt x="0" y="118"/>
                      <a:pt x="2" y="145"/>
                      <a:pt x="74" y="145"/>
                    </a:cubicBezTo>
                    <a:cubicBezTo>
                      <a:pt x="88" y="145"/>
                      <a:pt x="88" y="145"/>
                      <a:pt x="88" y="145"/>
                    </a:cubicBezTo>
                    <a:cubicBezTo>
                      <a:pt x="105" y="145"/>
                      <a:pt x="118" y="143"/>
                      <a:pt x="129" y="141"/>
                    </a:cubicBezTo>
                    <a:cubicBezTo>
                      <a:pt x="129" y="133"/>
                      <a:pt x="129" y="122"/>
                      <a:pt x="129" y="110"/>
                    </a:cubicBezTo>
                    <a:cubicBezTo>
                      <a:pt x="129" y="84"/>
                      <a:pt x="144" y="68"/>
                      <a:pt x="162" y="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62" name="Google Shape;462;g73b480ab9d_0_96"/>
              <p:cNvSpPr/>
              <p:nvPr/>
            </p:nvSpPr>
            <p:spPr>
              <a:xfrm>
                <a:off x="7377287" y="2188779"/>
                <a:ext cx="139800" cy="161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grpSp>
      <p:grpSp>
        <p:nvGrpSpPr>
          <p:cNvPr id="463" name="Google Shape;463;g73b480ab9d_0_96"/>
          <p:cNvGrpSpPr/>
          <p:nvPr/>
        </p:nvGrpSpPr>
        <p:grpSpPr>
          <a:xfrm>
            <a:off x="7586907" y="3877114"/>
            <a:ext cx="854400" cy="855600"/>
            <a:chOff x="7586907" y="4457696"/>
            <a:chExt cx="854400" cy="855600"/>
          </a:xfrm>
        </p:grpSpPr>
        <p:sp>
          <p:nvSpPr>
            <p:cNvPr id="464" name="Google Shape;464;g73b480ab9d_0_96"/>
            <p:cNvSpPr/>
            <p:nvPr/>
          </p:nvSpPr>
          <p:spPr>
            <a:xfrm>
              <a:off x="7586907" y="4457696"/>
              <a:ext cx="854400" cy="855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nvGrpSpPr>
            <p:cNvPr id="465" name="Google Shape;465;g73b480ab9d_0_96"/>
            <p:cNvGrpSpPr/>
            <p:nvPr/>
          </p:nvGrpSpPr>
          <p:grpSpPr>
            <a:xfrm>
              <a:off x="7775827" y="4707381"/>
              <a:ext cx="435867" cy="365066"/>
              <a:chOff x="9211014" y="1362855"/>
              <a:chExt cx="710460" cy="595055"/>
            </a:xfrm>
          </p:grpSpPr>
          <p:sp>
            <p:nvSpPr>
              <p:cNvPr id="466" name="Google Shape;466;g73b480ab9d_0_96"/>
              <p:cNvSpPr/>
              <p:nvPr/>
            </p:nvSpPr>
            <p:spPr>
              <a:xfrm>
                <a:off x="9211014" y="1362855"/>
                <a:ext cx="710460" cy="530141"/>
              </a:xfrm>
              <a:custGeom>
                <a:avLst/>
                <a:gdLst/>
                <a:ahLst/>
                <a:cxnLst/>
                <a:rect l="l" t="t" r="r" b="b"/>
                <a:pathLst>
                  <a:path w="417" h="311" extrusionOk="0">
                    <a:moveTo>
                      <a:pt x="384" y="0"/>
                    </a:moveTo>
                    <a:cubicBezTo>
                      <a:pt x="32" y="0"/>
                      <a:pt x="32" y="0"/>
                      <a:pt x="32" y="0"/>
                    </a:cubicBezTo>
                    <a:cubicBezTo>
                      <a:pt x="14" y="0"/>
                      <a:pt x="0" y="15"/>
                      <a:pt x="0" y="33"/>
                    </a:cubicBezTo>
                    <a:cubicBezTo>
                      <a:pt x="0" y="278"/>
                      <a:pt x="0" y="278"/>
                      <a:pt x="0" y="278"/>
                    </a:cubicBezTo>
                    <a:cubicBezTo>
                      <a:pt x="0" y="296"/>
                      <a:pt x="14" y="311"/>
                      <a:pt x="32" y="311"/>
                    </a:cubicBezTo>
                    <a:cubicBezTo>
                      <a:pt x="384" y="311"/>
                      <a:pt x="384" y="311"/>
                      <a:pt x="384" y="311"/>
                    </a:cubicBezTo>
                    <a:cubicBezTo>
                      <a:pt x="402" y="311"/>
                      <a:pt x="417" y="296"/>
                      <a:pt x="417" y="278"/>
                    </a:cubicBezTo>
                    <a:cubicBezTo>
                      <a:pt x="417" y="33"/>
                      <a:pt x="417" y="33"/>
                      <a:pt x="417" y="33"/>
                    </a:cubicBezTo>
                    <a:cubicBezTo>
                      <a:pt x="417" y="15"/>
                      <a:pt x="402" y="0"/>
                      <a:pt x="384" y="0"/>
                    </a:cubicBezTo>
                    <a:close/>
                    <a:moveTo>
                      <a:pt x="378" y="251"/>
                    </a:moveTo>
                    <a:cubicBezTo>
                      <a:pt x="378" y="265"/>
                      <a:pt x="366" y="277"/>
                      <a:pt x="351" y="277"/>
                    </a:cubicBezTo>
                    <a:cubicBezTo>
                      <a:pt x="62" y="277"/>
                      <a:pt x="62" y="277"/>
                      <a:pt x="62" y="277"/>
                    </a:cubicBezTo>
                    <a:cubicBezTo>
                      <a:pt x="47" y="277"/>
                      <a:pt x="35" y="265"/>
                      <a:pt x="35" y="251"/>
                    </a:cubicBezTo>
                    <a:cubicBezTo>
                      <a:pt x="35" y="60"/>
                      <a:pt x="35" y="60"/>
                      <a:pt x="35" y="60"/>
                    </a:cubicBezTo>
                    <a:cubicBezTo>
                      <a:pt x="35" y="46"/>
                      <a:pt x="47" y="35"/>
                      <a:pt x="62" y="35"/>
                    </a:cubicBezTo>
                    <a:cubicBezTo>
                      <a:pt x="351" y="35"/>
                      <a:pt x="351" y="35"/>
                      <a:pt x="351" y="35"/>
                    </a:cubicBezTo>
                    <a:cubicBezTo>
                      <a:pt x="366" y="35"/>
                      <a:pt x="378" y="46"/>
                      <a:pt x="378" y="60"/>
                    </a:cubicBezTo>
                    <a:lnTo>
                      <a:pt x="378" y="25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67" name="Google Shape;467;g73b480ab9d_0_96"/>
              <p:cNvSpPr/>
              <p:nvPr/>
            </p:nvSpPr>
            <p:spPr>
              <a:xfrm>
                <a:off x="9340844" y="1528027"/>
                <a:ext cx="468111" cy="168779"/>
              </a:xfrm>
              <a:custGeom>
                <a:avLst/>
                <a:gdLst/>
                <a:ahLst/>
                <a:cxnLst/>
                <a:rect l="l" t="t" r="r" b="b"/>
                <a:pathLst>
                  <a:path w="649" h="234" extrusionOk="0">
                    <a:moveTo>
                      <a:pt x="231" y="83"/>
                    </a:moveTo>
                    <a:lnTo>
                      <a:pt x="0" y="234"/>
                    </a:lnTo>
                    <a:lnTo>
                      <a:pt x="92" y="234"/>
                    </a:lnTo>
                    <a:lnTo>
                      <a:pt x="231" y="142"/>
                    </a:lnTo>
                    <a:lnTo>
                      <a:pt x="361" y="220"/>
                    </a:lnTo>
                    <a:lnTo>
                      <a:pt x="649" y="57"/>
                    </a:lnTo>
                    <a:lnTo>
                      <a:pt x="649" y="0"/>
                    </a:lnTo>
                    <a:lnTo>
                      <a:pt x="361" y="159"/>
                    </a:lnTo>
                    <a:lnTo>
                      <a:pt x="231" y="8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68" name="Google Shape;468;g73b480ab9d_0_96"/>
              <p:cNvSpPr/>
              <p:nvPr/>
            </p:nvSpPr>
            <p:spPr>
              <a:xfrm>
                <a:off x="9393498" y="1911748"/>
                <a:ext cx="332510" cy="46162"/>
              </a:xfrm>
              <a:custGeom>
                <a:avLst/>
                <a:gdLst/>
                <a:ahLst/>
                <a:cxnLst/>
                <a:rect l="l" t="t" r="r" b="b"/>
                <a:pathLst>
                  <a:path w="195" h="27" extrusionOk="0">
                    <a:moveTo>
                      <a:pt x="181" y="0"/>
                    </a:moveTo>
                    <a:cubicBezTo>
                      <a:pt x="14" y="0"/>
                      <a:pt x="14" y="0"/>
                      <a:pt x="14" y="0"/>
                    </a:cubicBezTo>
                    <a:cubicBezTo>
                      <a:pt x="10" y="0"/>
                      <a:pt x="6" y="2"/>
                      <a:pt x="4" y="4"/>
                    </a:cubicBezTo>
                    <a:cubicBezTo>
                      <a:pt x="1" y="7"/>
                      <a:pt x="0" y="10"/>
                      <a:pt x="0" y="14"/>
                    </a:cubicBezTo>
                    <a:cubicBezTo>
                      <a:pt x="0" y="21"/>
                      <a:pt x="6" y="27"/>
                      <a:pt x="14" y="27"/>
                    </a:cubicBezTo>
                    <a:cubicBezTo>
                      <a:pt x="181" y="27"/>
                      <a:pt x="181" y="27"/>
                      <a:pt x="181" y="27"/>
                    </a:cubicBezTo>
                    <a:cubicBezTo>
                      <a:pt x="189" y="27"/>
                      <a:pt x="195" y="21"/>
                      <a:pt x="195" y="14"/>
                    </a:cubicBezTo>
                    <a:cubicBezTo>
                      <a:pt x="195" y="6"/>
                      <a:pt x="189" y="0"/>
                      <a:pt x="18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grpSp>
      <p:grpSp>
        <p:nvGrpSpPr>
          <p:cNvPr id="469" name="Google Shape;469;g73b480ab9d_0_96"/>
          <p:cNvGrpSpPr/>
          <p:nvPr/>
        </p:nvGrpSpPr>
        <p:grpSpPr>
          <a:xfrm>
            <a:off x="7586907" y="2342899"/>
            <a:ext cx="854400" cy="855600"/>
            <a:chOff x="7586907" y="2923481"/>
            <a:chExt cx="854400" cy="855600"/>
          </a:xfrm>
        </p:grpSpPr>
        <p:sp>
          <p:nvSpPr>
            <p:cNvPr id="470" name="Google Shape;470;g73b480ab9d_0_96"/>
            <p:cNvSpPr/>
            <p:nvPr/>
          </p:nvSpPr>
          <p:spPr>
            <a:xfrm>
              <a:off x="7586907" y="2923481"/>
              <a:ext cx="854400" cy="855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nvGrpSpPr>
            <p:cNvPr id="471" name="Google Shape;471;g73b480ab9d_0_96"/>
            <p:cNvGrpSpPr/>
            <p:nvPr/>
          </p:nvGrpSpPr>
          <p:grpSpPr>
            <a:xfrm>
              <a:off x="7807435" y="3173483"/>
              <a:ext cx="412857" cy="373475"/>
              <a:chOff x="8191847" y="1367903"/>
              <a:chExt cx="672954" cy="608761"/>
            </a:xfrm>
          </p:grpSpPr>
          <p:sp>
            <p:nvSpPr>
              <p:cNvPr id="472" name="Google Shape;472;g73b480ab9d_0_96"/>
              <p:cNvSpPr/>
              <p:nvPr/>
            </p:nvSpPr>
            <p:spPr>
              <a:xfrm>
                <a:off x="8791951" y="1657858"/>
                <a:ext cx="72849" cy="30294"/>
              </a:xfrm>
              <a:custGeom>
                <a:avLst/>
                <a:gdLst/>
                <a:ahLst/>
                <a:cxnLst/>
                <a:rect l="l" t="t" r="r" b="b"/>
                <a:pathLst>
                  <a:path w="43" h="18" extrusionOk="0">
                    <a:moveTo>
                      <a:pt x="9" y="18"/>
                    </a:moveTo>
                    <a:cubicBezTo>
                      <a:pt x="34" y="17"/>
                      <a:pt x="34" y="17"/>
                      <a:pt x="34" y="17"/>
                    </a:cubicBezTo>
                    <a:cubicBezTo>
                      <a:pt x="39" y="17"/>
                      <a:pt x="43" y="13"/>
                      <a:pt x="42" y="8"/>
                    </a:cubicBezTo>
                    <a:cubicBezTo>
                      <a:pt x="42" y="3"/>
                      <a:pt x="38" y="0"/>
                      <a:pt x="34" y="0"/>
                    </a:cubicBezTo>
                    <a:cubicBezTo>
                      <a:pt x="8" y="1"/>
                      <a:pt x="8" y="1"/>
                      <a:pt x="8" y="1"/>
                    </a:cubicBezTo>
                    <a:cubicBezTo>
                      <a:pt x="3" y="1"/>
                      <a:pt x="0" y="4"/>
                      <a:pt x="0" y="9"/>
                    </a:cubicBezTo>
                    <a:cubicBezTo>
                      <a:pt x="0" y="9"/>
                      <a:pt x="0" y="9"/>
                      <a:pt x="0" y="9"/>
                    </a:cubicBezTo>
                    <a:cubicBezTo>
                      <a:pt x="0" y="14"/>
                      <a:pt x="4" y="18"/>
                      <a:pt x="9" y="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3" name="Google Shape;473;g73b480ab9d_0_96"/>
              <p:cNvSpPr/>
              <p:nvPr/>
            </p:nvSpPr>
            <p:spPr>
              <a:xfrm>
                <a:off x="8793394" y="1458063"/>
                <a:ext cx="71407" cy="49769"/>
              </a:xfrm>
              <a:custGeom>
                <a:avLst/>
                <a:gdLst/>
                <a:ahLst/>
                <a:cxnLst/>
                <a:rect l="l" t="t" r="r" b="b"/>
                <a:pathLst>
                  <a:path w="42" h="29" extrusionOk="0">
                    <a:moveTo>
                      <a:pt x="11" y="27"/>
                    </a:moveTo>
                    <a:cubicBezTo>
                      <a:pt x="35" y="18"/>
                      <a:pt x="35" y="18"/>
                      <a:pt x="35" y="18"/>
                    </a:cubicBezTo>
                    <a:cubicBezTo>
                      <a:pt x="39" y="16"/>
                      <a:pt x="42" y="11"/>
                      <a:pt x="40" y="7"/>
                    </a:cubicBezTo>
                    <a:cubicBezTo>
                      <a:pt x="38" y="2"/>
                      <a:pt x="33" y="0"/>
                      <a:pt x="29" y="2"/>
                    </a:cubicBezTo>
                    <a:cubicBezTo>
                      <a:pt x="5" y="12"/>
                      <a:pt x="5" y="12"/>
                      <a:pt x="5" y="12"/>
                    </a:cubicBezTo>
                    <a:cubicBezTo>
                      <a:pt x="2" y="13"/>
                      <a:pt x="0" y="16"/>
                      <a:pt x="0" y="19"/>
                    </a:cubicBezTo>
                    <a:cubicBezTo>
                      <a:pt x="0" y="21"/>
                      <a:pt x="0" y="22"/>
                      <a:pt x="0" y="23"/>
                    </a:cubicBezTo>
                    <a:cubicBezTo>
                      <a:pt x="2" y="27"/>
                      <a:pt x="7" y="29"/>
                      <a:pt x="11" y="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4" name="Google Shape;474;g73b480ab9d_0_96"/>
              <p:cNvSpPr/>
              <p:nvPr/>
            </p:nvSpPr>
            <p:spPr>
              <a:xfrm>
                <a:off x="8793394" y="1821588"/>
                <a:ext cx="71407" cy="49047"/>
              </a:xfrm>
              <a:custGeom>
                <a:avLst/>
                <a:gdLst/>
                <a:ahLst/>
                <a:cxnLst/>
                <a:rect l="l" t="t" r="r" b="b"/>
                <a:pathLst>
                  <a:path w="42" h="29" extrusionOk="0">
                    <a:moveTo>
                      <a:pt x="35" y="11"/>
                    </a:moveTo>
                    <a:cubicBezTo>
                      <a:pt x="11" y="2"/>
                      <a:pt x="11" y="2"/>
                      <a:pt x="11" y="2"/>
                    </a:cubicBezTo>
                    <a:cubicBezTo>
                      <a:pt x="7" y="0"/>
                      <a:pt x="2" y="2"/>
                      <a:pt x="0" y="6"/>
                    </a:cubicBezTo>
                    <a:cubicBezTo>
                      <a:pt x="0" y="7"/>
                      <a:pt x="0" y="8"/>
                      <a:pt x="0" y="10"/>
                    </a:cubicBezTo>
                    <a:cubicBezTo>
                      <a:pt x="0" y="13"/>
                      <a:pt x="2" y="16"/>
                      <a:pt x="5" y="17"/>
                    </a:cubicBezTo>
                    <a:cubicBezTo>
                      <a:pt x="29" y="27"/>
                      <a:pt x="29" y="27"/>
                      <a:pt x="29" y="27"/>
                    </a:cubicBezTo>
                    <a:cubicBezTo>
                      <a:pt x="33" y="29"/>
                      <a:pt x="38" y="27"/>
                      <a:pt x="40" y="22"/>
                    </a:cubicBezTo>
                    <a:cubicBezTo>
                      <a:pt x="42" y="18"/>
                      <a:pt x="39" y="13"/>
                      <a:pt x="35" y="1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5" name="Google Shape;475;g73b480ab9d_0_96"/>
              <p:cNvSpPr/>
              <p:nvPr/>
            </p:nvSpPr>
            <p:spPr>
              <a:xfrm>
                <a:off x="8668612" y="1367903"/>
                <a:ext cx="69964" cy="608760"/>
              </a:xfrm>
              <a:custGeom>
                <a:avLst/>
                <a:gdLst/>
                <a:ahLst/>
                <a:cxnLst/>
                <a:rect l="l" t="t" r="r" b="b"/>
                <a:pathLst>
                  <a:path w="41" h="357" extrusionOk="0">
                    <a:moveTo>
                      <a:pt x="20" y="0"/>
                    </a:moveTo>
                    <a:cubicBezTo>
                      <a:pt x="9" y="0"/>
                      <a:pt x="0" y="10"/>
                      <a:pt x="0" y="23"/>
                    </a:cubicBezTo>
                    <a:cubicBezTo>
                      <a:pt x="0" y="335"/>
                      <a:pt x="0" y="335"/>
                      <a:pt x="0" y="335"/>
                    </a:cubicBezTo>
                    <a:cubicBezTo>
                      <a:pt x="0" y="341"/>
                      <a:pt x="2" y="347"/>
                      <a:pt x="6" y="351"/>
                    </a:cubicBezTo>
                    <a:cubicBezTo>
                      <a:pt x="10" y="355"/>
                      <a:pt x="15" y="357"/>
                      <a:pt x="20" y="357"/>
                    </a:cubicBezTo>
                    <a:cubicBezTo>
                      <a:pt x="31" y="357"/>
                      <a:pt x="41" y="347"/>
                      <a:pt x="41" y="335"/>
                    </a:cubicBezTo>
                    <a:cubicBezTo>
                      <a:pt x="41" y="23"/>
                      <a:pt x="41" y="23"/>
                      <a:pt x="41" y="23"/>
                    </a:cubicBezTo>
                    <a:cubicBezTo>
                      <a:pt x="41" y="16"/>
                      <a:pt x="38" y="11"/>
                      <a:pt x="35" y="7"/>
                    </a:cubicBezTo>
                    <a:cubicBezTo>
                      <a:pt x="31" y="3"/>
                      <a:pt x="26" y="0"/>
                      <a:pt x="2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6" name="Google Shape;476;g73b480ab9d_0_96"/>
              <p:cNvSpPr/>
              <p:nvPr/>
            </p:nvSpPr>
            <p:spPr>
              <a:xfrm>
                <a:off x="8355577" y="1396755"/>
                <a:ext cx="280578" cy="547451"/>
              </a:xfrm>
              <a:custGeom>
                <a:avLst/>
                <a:gdLst/>
                <a:ahLst/>
                <a:cxnLst/>
                <a:rect l="l" t="t" r="r" b="b"/>
                <a:pathLst>
                  <a:path w="165" h="321" extrusionOk="0">
                    <a:moveTo>
                      <a:pt x="0" y="224"/>
                    </a:moveTo>
                    <a:cubicBezTo>
                      <a:pt x="69" y="239"/>
                      <a:pt x="165" y="321"/>
                      <a:pt x="165" y="321"/>
                    </a:cubicBezTo>
                    <a:cubicBezTo>
                      <a:pt x="165" y="43"/>
                      <a:pt x="165" y="43"/>
                      <a:pt x="165" y="43"/>
                    </a:cubicBezTo>
                    <a:cubicBezTo>
                      <a:pt x="165" y="0"/>
                      <a:pt x="165" y="0"/>
                      <a:pt x="165" y="0"/>
                    </a:cubicBezTo>
                    <a:cubicBezTo>
                      <a:pt x="124" y="41"/>
                      <a:pt x="0" y="57"/>
                      <a:pt x="0" y="57"/>
                    </a:cubicBezTo>
                    <a:lnTo>
                      <a:pt x="0" y="224"/>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7" name="Google Shape;477;g73b480ab9d_0_96"/>
              <p:cNvSpPr/>
              <p:nvPr/>
            </p:nvSpPr>
            <p:spPr>
              <a:xfrm>
                <a:off x="8244500" y="1802835"/>
                <a:ext cx="155075" cy="173829"/>
              </a:xfrm>
              <a:custGeom>
                <a:avLst/>
                <a:gdLst/>
                <a:ahLst/>
                <a:cxnLst/>
                <a:rect l="l" t="t" r="r" b="b"/>
                <a:pathLst>
                  <a:path w="91" h="102" extrusionOk="0">
                    <a:moveTo>
                      <a:pt x="45" y="0"/>
                    </a:moveTo>
                    <a:cubicBezTo>
                      <a:pt x="0" y="0"/>
                      <a:pt x="0" y="0"/>
                      <a:pt x="0" y="0"/>
                    </a:cubicBezTo>
                    <a:cubicBezTo>
                      <a:pt x="0" y="0"/>
                      <a:pt x="45" y="37"/>
                      <a:pt x="45" y="57"/>
                    </a:cubicBezTo>
                    <a:cubicBezTo>
                      <a:pt x="45" y="77"/>
                      <a:pt x="45" y="77"/>
                      <a:pt x="45" y="77"/>
                    </a:cubicBezTo>
                    <a:cubicBezTo>
                      <a:pt x="45" y="77"/>
                      <a:pt x="42" y="102"/>
                      <a:pt x="65" y="102"/>
                    </a:cubicBezTo>
                    <a:cubicBezTo>
                      <a:pt x="88" y="102"/>
                      <a:pt x="88" y="102"/>
                      <a:pt x="88" y="102"/>
                    </a:cubicBezTo>
                    <a:cubicBezTo>
                      <a:pt x="88" y="51"/>
                      <a:pt x="88" y="51"/>
                      <a:pt x="88" y="51"/>
                    </a:cubicBezTo>
                    <a:cubicBezTo>
                      <a:pt x="88" y="51"/>
                      <a:pt x="91" y="0"/>
                      <a:pt x="4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78" name="Google Shape;478;g73b480ab9d_0_96"/>
              <p:cNvSpPr/>
              <p:nvPr/>
            </p:nvSpPr>
            <p:spPr>
              <a:xfrm>
                <a:off x="8191847" y="1494127"/>
                <a:ext cx="129109" cy="279856"/>
              </a:xfrm>
              <a:custGeom>
                <a:avLst/>
                <a:gdLst/>
                <a:ahLst/>
                <a:cxnLst/>
                <a:rect l="l" t="t" r="r" b="b"/>
                <a:pathLst>
                  <a:path w="76" h="164" extrusionOk="0">
                    <a:moveTo>
                      <a:pt x="76" y="164"/>
                    </a:moveTo>
                    <a:cubicBezTo>
                      <a:pt x="76" y="0"/>
                      <a:pt x="76" y="0"/>
                      <a:pt x="76" y="0"/>
                    </a:cubicBezTo>
                    <a:cubicBezTo>
                      <a:pt x="68" y="0"/>
                      <a:pt x="57" y="0"/>
                      <a:pt x="42" y="0"/>
                    </a:cubicBezTo>
                    <a:cubicBezTo>
                      <a:pt x="0" y="0"/>
                      <a:pt x="0" y="30"/>
                      <a:pt x="0" y="31"/>
                    </a:cubicBezTo>
                    <a:cubicBezTo>
                      <a:pt x="0" y="31"/>
                      <a:pt x="0" y="82"/>
                      <a:pt x="0" y="122"/>
                    </a:cubicBezTo>
                    <a:cubicBezTo>
                      <a:pt x="0" y="162"/>
                      <a:pt x="31" y="164"/>
                      <a:pt x="31" y="164"/>
                    </a:cubicBezTo>
                    <a:cubicBezTo>
                      <a:pt x="36" y="164"/>
                      <a:pt x="49" y="164"/>
                      <a:pt x="76" y="1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grpSp>
      <p:grpSp>
        <p:nvGrpSpPr>
          <p:cNvPr id="479" name="Google Shape;479;g73b480ab9d_0_96"/>
          <p:cNvGrpSpPr/>
          <p:nvPr/>
        </p:nvGrpSpPr>
        <p:grpSpPr>
          <a:xfrm>
            <a:off x="3750714" y="3877114"/>
            <a:ext cx="854400" cy="855600"/>
            <a:chOff x="3750714" y="4457696"/>
            <a:chExt cx="854400" cy="855600"/>
          </a:xfrm>
        </p:grpSpPr>
        <p:sp>
          <p:nvSpPr>
            <p:cNvPr id="480" name="Google Shape;480;g73b480ab9d_0_96"/>
            <p:cNvSpPr/>
            <p:nvPr/>
          </p:nvSpPr>
          <p:spPr>
            <a:xfrm>
              <a:off x="3750714" y="4457696"/>
              <a:ext cx="854400" cy="855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nvGrpSpPr>
            <p:cNvPr id="481" name="Google Shape;481;g73b480ab9d_0_96"/>
            <p:cNvGrpSpPr/>
            <p:nvPr/>
          </p:nvGrpSpPr>
          <p:grpSpPr>
            <a:xfrm>
              <a:off x="4002469" y="4693275"/>
              <a:ext cx="346482" cy="396042"/>
              <a:chOff x="7190711" y="1366461"/>
              <a:chExt cx="564762" cy="645545"/>
            </a:xfrm>
          </p:grpSpPr>
          <p:sp>
            <p:nvSpPr>
              <p:cNvPr id="482" name="Google Shape;482;g73b480ab9d_0_96"/>
              <p:cNvSpPr/>
              <p:nvPr/>
            </p:nvSpPr>
            <p:spPr>
              <a:xfrm>
                <a:off x="7190711" y="1366461"/>
                <a:ext cx="564762" cy="370017"/>
              </a:xfrm>
              <a:custGeom>
                <a:avLst/>
                <a:gdLst/>
                <a:ahLst/>
                <a:cxnLst/>
                <a:rect l="l" t="t" r="r" b="b"/>
                <a:pathLst>
                  <a:path w="331" h="217" extrusionOk="0">
                    <a:moveTo>
                      <a:pt x="301" y="0"/>
                    </a:moveTo>
                    <a:cubicBezTo>
                      <a:pt x="30" y="0"/>
                      <a:pt x="30" y="0"/>
                      <a:pt x="30" y="0"/>
                    </a:cubicBezTo>
                    <a:cubicBezTo>
                      <a:pt x="13" y="0"/>
                      <a:pt x="0" y="13"/>
                      <a:pt x="0" y="29"/>
                    </a:cubicBezTo>
                    <a:cubicBezTo>
                      <a:pt x="0" y="188"/>
                      <a:pt x="0" y="188"/>
                      <a:pt x="0" y="188"/>
                    </a:cubicBezTo>
                    <a:cubicBezTo>
                      <a:pt x="0" y="204"/>
                      <a:pt x="13" y="217"/>
                      <a:pt x="30" y="217"/>
                    </a:cubicBezTo>
                    <a:cubicBezTo>
                      <a:pt x="301" y="217"/>
                      <a:pt x="301" y="217"/>
                      <a:pt x="301" y="217"/>
                    </a:cubicBezTo>
                    <a:cubicBezTo>
                      <a:pt x="318" y="217"/>
                      <a:pt x="331" y="204"/>
                      <a:pt x="331" y="188"/>
                    </a:cubicBezTo>
                    <a:cubicBezTo>
                      <a:pt x="331" y="29"/>
                      <a:pt x="331" y="29"/>
                      <a:pt x="331" y="29"/>
                    </a:cubicBezTo>
                    <a:cubicBezTo>
                      <a:pt x="331" y="13"/>
                      <a:pt x="318" y="0"/>
                      <a:pt x="301" y="0"/>
                    </a:cubicBezTo>
                    <a:close/>
                    <a:moveTo>
                      <a:pt x="306" y="171"/>
                    </a:moveTo>
                    <a:cubicBezTo>
                      <a:pt x="306" y="183"/>
                      <a:pt x="295" y="194"/>
                      <a:pt x="281" y="194"/>
                    </a:cubicBezTo>
                    <a:cubicBezTo>
                      <a:pt x="48" y="194"/>
                      <a:pt x="48" y="194"/>
                      <a:pt x="48" y="194"/>
                    </a:cubicBezTo>
                    <a:cubicBezTo>
                      <a:pt x="34" y="194"/>
                      <a:pt x="23" y="183"/>
                      <a:pt x="23" y="171"/>
                    </a:cubicBezTo>
                    <a:cubicBezTo>
                      <a:pt x="23" y="46"/>
                      <a:pt x="23" y="46"/>
                      <a:pt x="23" y="46"/>
                    </a:cubicBezTo>
                    <a:cubicBezTo>
                      <a:pt x="23" y="34"/>
                      <a:pt x="34" y="23"/>
                      <a:pt x="48" y="23"/>
                    </a:cubicBezTo>
                    <a:cubicBezTo>
                      <a:pt x="281" y="23"/>
                      <a:pt x="281" y="23"/>
                      <a:pt x="281" y="23"/>
                    </a:cubicBezTo>
                    <a:cubicBezTo>
                      <a:pt x="295" y="23"/>
                      <a:pt x="306" y="34"/>
                      <a:pt x="306" y="46"/>
                    </a:cubicBezTo>
                    <a:lnTo>
                      <a:pt x="306" y="171"/>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3" name="Google Shape;483;g73b480ab9d_0_96"/>
              <p:cNvSpPr/>
              <p:nvPr/>
            </p:nvSpPr>
            <p:spPr>
              <a:xfrm>
                <a:off x="7589578" y="1485472"/>
                <a:ext cx="85832" cy="131273"/>
              </a:xfrm>
              <a:custGeom>
                <a:avLst/>
                <a:gdLst/>
                <a:ahLst/>
                <a:cxnLst/>
                <a:rect l="l" t="t" r="r" b="b"/>
                <a:pathLst>
                  <a:path w="50" h="77" extrusionOk="0">
                    <a:moveTo>
                      <a:pt x="44" y="64"/>
                    </a:moveTo>
                    <a:cubicBezTo>
                      <a:pt x="13" y="64"/>
                      <a:pt x="13" y="64"/>
                      <a:pt x="13" y="64"/>
                    </a:cubicBezTo>
                    <a:cubicBezTo>
                      <a:pt x="13" y="42"/>
                      <a:pt x="13" y="42"/>
                      <a:pt x="13" y="42"/>
                    </a:cubicBezTo>
                    <a:cubicBezTo>
                      <a:pt x="40" y="42"/>
                      <a:pt x="40" y="42"/>
                      <a:pt x="40" y="42"/>
                    </a:cubicBezTo>
                    <a:cubicBezTo>
                      <a:pt x="42" y="42"/>
                      <a:pt x="44" y="42"/>
                      <a:pt x="45" y="41"/>
                    </a:cubicBezTo>
                    <a:cubicBezTo>
                      <a:pt x="46" y="40"/>
                      <a:pt x="46" y="38"/>
                      <a:pt x="46" y="37"/>
                    </a:cubicBezTo>
                    <a:cubicBezTo>
                      <a:pt x="46" y="35"/>
                      <a:pt x="46" y="33"/>
                      <a:pt x="45" y="32"/>
                    </a:cubicBezTo>
                    <a:cubicBezTo>
                      <a:pt x="44" y="31"/>
                      <a:pt x="42" y="31"/>
                      <a:pt x="40" y="31"/>
                    </a:cubicBezTo>
                    <a:cubicBezTo>
                      <a:pt x="13" y="31"/>
                      <a:pt x="13" y="31"/>
                      <a:pt x="13" y="31"/>
                    </a:cubicBezTo>
                    <a:cubicBezTo>
                      <a:pt x="13" y="12"/>
                      <a:pt x="13" y="12"/>
                      <a:pt x="13" y="12"/>
                    </a:cubicBezTo>
                    <a:cubicBezTo>
                      <a:pt x="43" y="12"/>
                      <a:pt x="43" y="12"/>
                      <a:pt x="43" y="12"/>
                    </a:cubicBezTo>
                    <a:cubicBezTo>
                      <a:pt x="45" y="12"/>
                      <a:pt x="46" y="12"/>
                      <a:pt x="47" y="10"/>
                    </a:cubicBezTo>
                    <a:cubicBezTo>
                      <a:pt x="48" y="9"/>
                      <a:pt x="49" y="8"/>
                      <a:pt x="49" y="6"/>
                    </a:cubicBezTo>
                    <a:cubicBezTo>
                      <a:pt x="49" y="4"/>
                      <a:pt x="48" y="3"/>
                      <a:pt x="47" y="2"/>
                    </a:cubicBezTo>
                    <a:cubicBezTo>
                      <a:pt x="46" y="1"/>
                      <a:pt x="45" y="0"/>
                      <a:pt x="43" y="0"/>
                    </a:cubicBezTo>
                    <a:cubicBezTo>
                      <a:pt x="8" y="0"/>
                      <a:pt x="8" y="0"/>
                      <a:pt x="8" y="0"/>
                    </a:cubicBezTo>
                    <a:cubicBezTo>
                      <a:pt x="6" y="0"/>
                      <a:pt x="4" y="0"/>
                      <a:pt x="3" y="1"/>
                    </a:cubicBezTo>
                    <a:cubicBezTo>
                      <a:pt x="2" y="2"/>
                      <a:pt x="1" y="3"/>
                      <a:pt x="1" y="4"/>
                    </a:cubicBezTo>
                    <a:cubicBezTo>
                      <a:pt x="0" y="6"/>
                      <a:pt x="0" y="7"/>
                      <a:pt x="0" y="10"/>
                    </a:cubicBezTo>
                    <a:cubicBezTo>
                      <a:pt x="0" y="67"/>
                      <a:pt x="0" y="67"/>
                      <a:pt x="0" y="67"/>
                    </a:cubicBezTo>
                    <a:cubicBezTo>
                      <a:pt x="0" y="70"/>
                      <a:pt x="0" y="73"/>
                      <a:pt x="2" y="74"/>
                    </a:cubicBezTo>
                    <a:cubicBezTo>
                      <a:pt x="3" y="76"/>
                      <a:pt x="5" y="77"/>
                      <a:pt x="8" y="77"/>
                    </a:cubicBezTo>
                    <a:cubicBezTo>
                      <a:pt x="44" y="77"/>
                      <a:pt x="44" y="77"/>
                      <a:pt x="44" y="77"/>
                    </a:cubicBezTo>
                    <a:cubicBezTo>
                      <a:pt x="46" y="77"/>
                      <a:pt x="47" y="76"/>
                      <a:pt x="48" y="75"/>
                    </a:cubicBezTo>
                    <a:cubicBezTo>
                      <a:pt x="49" y="74"/>
                      <a:pt x="50" y="72"/>
                      <a:pt x="50" y="70"/>
                    </a:cubicBezTo>
                    <a:cubicBezTo>
                      <a:pt x="50" y="69"/>
                      <a:pt x="49" y="67"/>
                      <a:pt x="48" y="66"/>
                    </a:cubicBezTo>
                    <a:cubicBezTo>
                      <a:pt x="47" y="65"/>
                      <a:pt x="46" y="64"/>
                      <a:pt x="44" y="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4" name="Google Shape;484;g73b480ab9d_0_96"/>
              <p:cNvSpPr/>
              <p:nvPr/>
            </p:nvSpPr>
            <p:spPr>
              <a:xfrm>
                <a:off x="7494369" y="1484030"/>
                <a:ext cx="80062" cy="132715"/>
              </a:xfrm>
              <a:custGeom>
                <a:avLst/>
                <a:gdLst/>
                <a:ahLst/>
                <a:cxnLst/>
                <a:rect l="l" t="t" r="r" b="b"/>
                <a:pathLst>
                  <a:path w="47" h="78" extrusionOk="0">
                    <a:moveTo>
                      <a:pt x="40" y="65"/>
                    </a:moveTo>
                    <a:cubicBezTo>
                      <a:pt x="14" y="65"/>
                      <a:pt x="14" y="65"/>
                      <a:pt x="14" y="65"/>
                    </a:cubicBezTo>
                    <a:cubicBezTo>
                      <a:pt x="14" y="9"/>
                      <a:pt x="14" y="9"/>
                      <a:pt x="14" y="9"/>
                    </a:cubicBezTo>
                    <a:cubicBezTo>
                      <a:pt x="14" y="6"/>
                      <a:pt x="13" y="4"/>
                      <a:pt x="12" y="2"/>
                    </a:cubicBezTo>
                    <a:cubicBezTo>
                      <a:pt x="11" y="1"/>
                      <a:pt x="9" y="0"/>
                      <a:pt x="7" y="0"/>
                    </a:cubicBezTo>
                    <a:cubicBezTo>
                      <a:pt x="5" y="0"/>
                      <a:pt x="3" y="1"/>
                      <a:pt x="2" y="2"/>
                    </a:cubicBezTo>
                    <a:cubicBezTo>
                      <a:pt x="1" y="4"/>
                      <a:pt x="0" y="6"/>
                      <a:pt x="0" y="9"/>
                    </a:cubicBezTo>
                    <a:cubicBezTo>
                      <a:pt x="0" y="68"/>
                      <a:pt x="0" y="68"/>
                      <a:pt x="0" y="68"/>
                    </a:cubicBezTo>
                    <a:cubicBezTo>
                      <a:pt x="0" y="71"/>
                      <a:pt x="1" y="74"/>
                      <a:pt x="2" y="75"/>
                    </a:cubicBezTo>
                    <a:cubicBezTo>
                      <a:pt x="4" y="77"/>
                      <a:pt x="6" y="78"/>
                      <a:pt x="9" y="78"/>
                    </a:cubicBezTo>
                    <a:cubicBezTo>
                      <a:pt x="40" y="78"/>
                      <a:pt x="40" y="78"/>
                      <a:pt x="40" y="78"/>
                    </a:cubicBezTo>
                    <a:cubicBezTo>
                      <a:pt x="43" y="78"/>
                      <a:pt x="44" y="77"/>
                      <a:pt x="45" y="76"/>
                    </a:cubicBezTo>
                    <a:cubicBezTo>
                      <a:pt x="46" y="75"/>
                      <a:pt x="47" y="73"/>
                      <a:pt x="47" y="71"/>
                    </a:cubicBezTo>
                    <a:cubicBezTo>
                      <a:pt x="47" y="69"/>
                      <a:pt x="46" y="68"/>
                      <a:pt x="45" y="67"/>
                    </a:cubicBezTo>
                    <a:cubicBezTo>
                      <a:pt x="44" y="65"/>
                      <a:pt x="43" y="65"/>
                      <a:pt x="40" y="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5" name="Google Shape;485;g73b480ab9d_0_96"/>
              <p:cNvSpPr/>
              <p:nvPr/>
            </p:nvSpPr>
            <p:spPr>
              <a:xfrm>
                <a:off x="7439552" y="1756673"/>
                <a:ext cx="51211" cy="204843"/>
              </a:xfrm>
              <a:custGeom>
                <a:avLst/>
                <a:gdLst/>
                <a:ahLst/>
                <a:cxnLst/>
                <a:rect l="l" t="t" r="r" b="b"/>
                <a:pathLst>
                  <a:path w="71" h="284" extrusionOk="0">
                    <a:moveTo>
                      <a:pt x="71" y="246"/>
                    </a:moveTo>
                    <a:lnTo>
                      <a:pt x="71" y="246"/>
                    </a:lnTo>
                    <a:lnTo>
                      <a:pt x="71" y="217"/>
                    </a:lnTo>
                    <a:lnTo>
                      <a:pt x="71" y="217"/>
                    </a:lnTo>
                    <a:lnTo>
                      <a:pt x="71" y="0"/>
                    </a:lnTo>
                    <a:lnTo>
                      <a:pt x="0" y="0"/>
                    </a:lnTo>
                    <a:lnTo>
                      <a:pt x="0" y="217"/>
                    </a:lnTo>
                    <a:lnTo>
                      <a:pt x="0" y="246"/>
                    </a:lnTo>
                    <a:lnTo>
                      <a:pt x="0" y="284"/>
                    </a:lnTo>
                    <a:lnTo>
                      <a:pt x="71" y="284"/>
                    </a:lnTo>
                    <a:lnTo>
                      <a:pt x="71" y="24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6" name="Google Shape;486;g73b480ab9d_0_96"/>
              <p:cNvSpPr/>
              <p:nvPr/>
            </p:nvSpPr>
            <p:spPr>
              <a:xfrm>
                <a:off x="7368146" y="1918240"/>
                <a:ext cx="196188" cy="93766"/>
              </a:xfrm>
              <a:custGeom>
                <a:avLst/>
                <a:gdLst/>
                <a:ahLst/>
                <a:cxnLst/>
                <a:rect l="l" t="t" r="r" b="b"/>
                <a:pathLst>
                  <a:path w="115" h="55" extrusionOk="0">
                    <a:moveTo>
                      <a:pt x="86" y="0"/>
                    </a:moveTo>
                    <a:cubicBezTo>
                      <a:pt x="80" y="13"/>
                      <a:pt x="80" y="13"/>
                      <a:pt x="80" y="13"/>
                    </a:cubicBezTo>
                    <a:cubicBezTo>
                      <a:pt x="84" y="15"/>
                      <a:pt x="86" y="18"/>
                      <a:pt x="86" y="22"/>
                    </a:cubicBezTo>
                    <a:cubicBezTo>
                      <a:pt x="86" y="30"/>
                      <a:pt x="73" y="37"/>
                      <a:pt x="57" y="37"/>
                    </a:cubicBezTo>
                    <a:cubicBezTo>
                      <a:pt x="41" y="37"/>
                      <a:pt x="28" y="30"/>
                      <a:pt x="28" y="22"/>
                    </a:cubicBezTo>
                    <a:cubicBezTo>
                      <a:pt x="28" y="19"/>
                      <a:pt x="30" y="16"/>
                      <a:pt x="34" y="13"/>
                    </a:cubicBezTo>
                    <a:cubicBezTo>
                      <a:pt x="26" y="1"/>
                      <a:pt x="26" y="1"/>
                      <a:pt x="26" y="1"/>
                    </a:cubicBezTo>
                    <a:cubicBezTo>
                      <a:pt x="10" y="6"/>
                      <a:pt x="0" y="15"/>
                      <a:pt x="0" y="25"/>
                    </a:cubicBezTo>
                    <a:cubicBezTo>
                      <a:pt x="0" y="42"/>
                      <a:pt x="25" y="55"/>
                      <a:pt x="57" y="55"/>
                    </a:cubicBezTo>
                    <a:cubicBezTo>
                      <a:pt x="89" y="55"/>
                      <a:pt x="115" y="42"/>
                      <a:pt x="115" y="25"/>
                    </a:cubicBezTo>
                    <a:cubicBezTo>
                      <a:pt x="115" y="15"/>
                      <a:pt x="103" y="5"/>
                      <a:pt x="8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7" name="Google Shape;487;g73b480ab9d_0_96"/>
              <p:cNvSpPr/>
              <p:nvPr/>
            </p:nvSpPr>
            <p:spPr>
              <a:xfrm>
                <a:off x="7376801" y="1484030"/>
                <a:ext cx="102422" cy="134158"/>
              </a:xfrm>
              <a:custGeom>
                <a:avLst/>
                <a:gdLst/>
                <a:ahLst/>
                <a:cxnLst/>
                <a:rect l="l" t="t" r="r" b="b"/>
                <a:pathLst>
                  <a:path w="60" h="79" extrusionOk="0">
                    <a:moveTo>
                      <a:pt x="41" y="14"/>
                    </a:moveTo>
                    <a:cubicBezTo>
                      <a:pt x="40" y="12"/>
                      <a:pt x="40" y="10"/>
                      <a:pt x="39" y="8"/>
                    </a:cubicBezTo>
                    <a:cubicBezTo>
                      <a:pt x="39" y="7"/>
                      <a:pt x="38" y="6"/>
                      <a:pt x="37" y="4"/>
                    </a:cubicBezTo>
                    <a:cubicBezTo>
                      <a:pt x="36" y="3"/>
                      <a:pt x="35" y="2"/>
                      <a:pt x="34" y="1"/>
                    </a:cubicBezTo>
                    <a:cubicBezTo>
                      <a:pt x="33" y="0"/>
                      <a:pt x="31" y="0"/>
                      <a:pt x="30" y="0"/>
                    </a:cubicBezTo>
                    <a:cubicBezTo>
                      <a:pt x="28" y="0"/>
                      <a:pt x="26" y="0"/>
                      <a:pt x="25" y="1"/>
                    </a:cubicBezTo>
                    <a:cubicBezTo>
                      <a:pt x="24" y="2"/>
                      <a:pt x="23" y="3"/>
                      <a:pt x="22" y="4"/>
                    </a:cubicBezTo>
                    <a:cubicBezTo>
                      <a:pt x="21" y="6"/>
                      <a:pt x="21" y="7"/>
                      <a:pt x="20" y="9"/>
                    </a:cubicBezTo>
                    <a:cubicBezTo>
                      <a:pt x="19" y="11"/>
                      <a:pt x="19" y="13"/>
                      <a:pt x="18" y="14"/>
                    </a:cubicBezTo>
                    <a:cubicBezTo>
                      <a:pt x="1" y="64"/>
                      <a:pt x="1" y="64"/>
                      <a:pt x="1" y="64"/>
                    </a:cubicBezTo>
                    <a:cubicBezTo>
                      <a:pt x="1" y="66"/>
                      <a:pt x="0" y="67"/>
                      <a:pt x="0" y="69"/>
                    </a:cubicBezTo>
                    <a:cubicBezTo>
                      <a:pt x="0" y="70"/>
                      <a:pt x="0" y="71"/>
                      <a:pt x="0" y="72"/>
                    </a:cubicBezTo>
                    <a:cubicBezTo>
                      <a:pt x="0" y="74"/>
                      <a:pt x="0" y="75"/>
                      <a:pt x="1" y="77"/>
                    </a:cubicBezTo>
                    <a:cubicBezTo>
                      <a:pt x="3" y="78"/>
                      <a:pt x="4" y="79"/>
                      <a:pt x="6" y="79"/>
                    </a:cubicBezTo>
                    <a:cubicBezTo>
                      <a:pt x="8" y="79"/>
                      <a:pt x="9" y="78"/>
                      <a:pt x="10" y="77"/>
                    </a:cubicBezTo>
                    <a:cubicBezTo>
                      <a:pt x="11" y="75"/>
                      <a:pt x="12" y="73"/>
                      <a:pt x="13" y="69"/>
                    </a:cubicBezTo>
                    <a:cubicBezTo>
                      <a:pt x="16" y="59"/>
                      <a:pt x="16" y="59"/>
                      <a:pt x="16" y="59"/>
                    </a:cubicBezTo>
                    <a:cubicBezTo>
                      <a:pt x="43" y="59"/>
                      <a:pt x="43" y="59"/>
                      <a:pt x="43" y="59"/>
                    </a:cubicBezTo>
                    <a:cubicBezTo>
                      <a:pt x="46" y="69"/>
                      <a:pt x="46" y="69"/>
                      <a:pt x="46" y="69"/>
                    </a:cubicBezTo>
                    <a:cubicBezTo>
                      <a:pt x="46" y="70"/>
                      <a:pt x="47" y="71"/>
                      <a:pt x="47" y="73"/>
                    </a:cubicBezTo>
                    <a:cubicBezTo>
                      <a:pt x="48" y="75"/>
                      <a:pt x="49" y="76"/>
                      <a:pt x="49" y="76"/>
                    </a:cubicBezTo>
                    <a:cubicBezTo>
                      <a:pt x="50" y="77"/>
                      <a:pt x="50" y="78"/>
                      <a:pt x="51" y="78"/>
                    </a:cubicBezTo>
                    <a:cubicBezTo>
                      <a:pt x="52" y="79"/>
                      <a:pt x="53" y="79"/>
                      <a:pt x="54" y="79"/>
                    </a:cubicBezTo>
                    <a:cubicBezTo>
                      <a:pt x="55" y="79"/>
                      <a:pt x="57" y="78"/>
                      <a:pt x="58" y="77"/>
                    </a:cubicBezTo>
                    <a:cubicBezTo>
                      <a:pt x="59" y="75"/>
                      <a:pt x="60" y="73"/>
                      <a:pt x="60" y="72"/>
                    </a:cubicBezTo>
                    <a:cubicBezTo>
                      <a:pt x="60" y="70"/>
                      <a:pt x="59" y="67"/>
                      <a:pt x="58" y="64"/>
                    </a:cubicBezTo>
                    <a:lnTo>
                      <a:pt x="41" y="14"/>
                    </a:lnTo>
                    <a:close/>
                    <a:moveTo>
                      <a:pt x="20" y="48"/>
                    </a:moveTo>
                    <a:cubicBezTo>
                      <a:pt x="29" y="16"/>
                      <a:pt x="29" y="16"/>
                      <a:pt x="29" y="16"/>
                    </a:cubicBezTo>
                    <a:cubicBezTo>
                      <a:pt x="39" y="48"/>
                      <a:pt x="39" y="48"/>
                      <a:pt x="39" y="48"/>
                    </a:cubicBezTo>
                    <a:lnTo>
                      <a:pt x="20" y="48"/>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88" name="Google Shape;488;g73b480ab9d_0_96"/>
              <p:cNvSpPr/>
              <p:nvPr/>
            </p:nvSpPr>
            <p:spPr>
              <a:xfrm>
                <a:off x="7276543" y="1484030"/>
                <a:ext cx="87996" cy="134158"/>
              </a:xfrm>
              <a:custGeom>
                <a:avLst/>
                <a:gdLst/>
                <a:ahLst/>
                <a:cxnLst/>
                <a:rect l="l" t="t" r="r" b="b"/>
                <a:pathLst>
                  <a:path w="52" h="79" extrusionOk="0">
                    <a:moveTo>
                      <a:pt x="45" y="38"/>
                    </a:moveTo>
                    <a:cubicBezTo>
                      <a:pt x="43" y="36"/>
                      <a:pt x="41" y="35"/>
                      <a:pt x="38" y="34"/>
                    </a:cubicBezTo>
                    <a:cubicBezTo>
                      <a:pt x="35" y="33"/>
                      <a:pt x="31" y="31"/>
                      <a:pt x="28" y="30"/>
                    </a:cubicBezTo>
                    <a:cubicBezTo>
                      <a:pt x="25" y="30"/>
                      <a:pt x="23" y="29"/>
                      <a:pt x="22" y="29"/>
                    </a:cubicBezTo>
                    <a:cubicBezTo>
                      <a:pt x="20" y="28"/>
                      <a:pt x="19" y="27"/>
                      <a:pt x="18" y="27"/>
                    </a:cubicBezTo>
                    <a:cubicBezTo>
                      <a:pt x="17" y="26"/>
                      <a:pt x="16" y="25"/>
                      <a:pt x="15" y="24"/>
                    </a:cubicBezTo>
                    <a:cubicBezTo>
                      <a:pt x="14" y="23"/>
                      <a:pt x="14" y="21"/>
                      <a:pt x="14" y="20"/>
                    </a:cubicBezTo>
                    <a:cubicBezTo>
                      <a:pt x="14" y="17"/>
                      <a:pt x="15" y="15"/>
                      <a:pt x="17" y="13"/>
                    </a:cubicBezTo>
                    <a:cubicBezTo>
                      <a:pt x="19" y="12"/>
                      <a:pt x="22" y="11"/>
                      <a:pt x="25" y="11"/>
                    </a:cubicBezTo>
                    <a:cubicBezTo>
                      <a:pt x="29" y="11"/>
                      <a:pt x="31" y="12"/>
                      <a:pt x="33" y="13"/>
                    </a:cubicBezTo>
                    <a:cubicBezTo>
                      <a:pt x="35" y="15"/>
                      <a:pt x="36" y="17"/>
                      <a:pt x="37" y="20"/>
                    </a:cubicBezTo>
                    <a:cubicBezTo>
                      <a:pt x="38" y="22"/>
                      <a:pt x="39" y="23"/>
                      <a:pt x="40" y="24"/>
                    </a:cubicBezTo>
                    <a:cubicBezTo>
                      <a:pt x="41" y="25"/>
                      <a:pt x="42" y="26"/>
                      <a:pt x="43" y="26"/>
                    </a:cubicBezTo>
                    <a:cubicBezTo>
                      <a:pt x="45" y="26"/>
                      <a:pt x="46" y="25"/>
                      <a:pt x="48" y="23"/>
                    </a:cubicBezTo>
                    <a:cubicBezTo>
                      <a:pt x="49" y="22"/>
                      <a:pt x="49" y="20"/>
                      <a:pt x="49" y="18"/>
                    </a:cubicBezTo>
                    <a:cubicBezTo>
                      <a:pt x="49" y="16"/>
                      <a:pt x="49" y="14"/>
                      <a:pt x="48" y="12"/>
                    </a:cubicBezTo>
                    <a:cubicBezTo>
                      <a:pt x="47" y="10"/>
                      <a:pt x="46" y="8"/>
                      <a:pt x="44" y="6"/>
                    </a:cubicBezTo>
                    <a:cubicBezTo>
                      <a:pt x="42" y="4"/>
                      <a:pt x="39" y="3"/>
                      <a:pt x="36" y="2"/>
                    </a:cubicBezTo>
                    <a:cubicBezTo>
                      <a:pt x="33" y="0"/>
                      <a:pt x="30" y="0"/>
                      <a:pt x="26" y="0"/>
                    </a:cubicBezTo>
                    <a:cubicBezTo>
                      <a:pt x="21" y="0"/>
                      <a:pt x="17" y="1"/>
                      <a:pt x="13" y="2"/>
                    </a:cubicBezTo>
                    <a:cubicBezTo>
                      <a:pt x="9" y="4"/>
                      <a:pt x="6" y="7"/>
                      <a:pt x="4" y="10"/>
                    </a:cubicBezTo>
                    <a:cubicBezTo>
                      <a:pt x="3" y="13"/>
                      <a:pt x="2" y="17"/>
                      <a:pt x="2" y="21"/>
                    </a:cubicBezTo>
                    <a:cubicBezTo>
                      <a:pt x="2" y="26"/>
                      <a:pt x="2" y="29"/>
                      <a:pt x="4" y="32"/>
                    </a:cubicBezTo>
                    <a:cubicBezTo>
                      <a:pt x="6" y="35"/>
                      <a:pt x="9" y="38"/>
                      <a:pt x="12" y="39"/>
                    </a:cubicBezTo>
                    <a:cubicBezTo>
                      <a:pt x="15" y="41"/>
                      <a:pt x="19" y="43"/>
                      <a:pt x="24" y="44"/>
                    </a:cubicBezTo>
                    <a:cubicBezTo>
                      <a:pt x="27" y="45"/>
                      <a:pt x="30" y="46"/>
                      <a:pt x="32" y="46"/>
                    </a:cubicBezTo>
                    <a:cubicBezTo>
                      <a:pt x="34" y="47"/>
                      <a:pt x="36" y="48"/>
                      <a:pt x="37" y="50"/>
                    </a:cubicBezTo>
                    <a:cubicBezTo>
                      <a:pt x="38" y="52"/>
                      <a:pt x="39" y="54"/>
                      <a:pt x="39" y="56"/>
                    </a:cubicBezTo>
                    <a:cubicBezTo>
                      <a:pt x="39" y="59"/>
                      <a:pt x="38" y="62"/>
                      <a:pt x="35" y="64"/>
                    </a:cubicBezTo>
                    <a:cubicBezTo>
                      <a:pt x="33" y="66"/>
                      <a:pt x="30" y="67"/>
                      <a:pt x="26" y="67"/>
                    </a:cubicBezTo>
                    <a:cubicBezTo>
                      <a:pt x="23" y="67"/>
                      <a:pt x="21" y="67"/>
                      <a:pt x="19" y="66"/>
                    </a:cubicBezTo>
                    <a:cubicBezTo>
                      <a:pt x="17" y="65"/>
                      <a:pt x="16" y="63"/>
                      <a:pt x="15" y="62"/>
                    </a:cubicBezTo>
                    <a:cubicBezTo>
                      <a:pt x="14" y="60"/>
                      <a:pt x="13" y="58"/>
                      <a:pt x="12" y="56"/>
                    </a:cubicBezTo>
                    <a:cubicBezTo>
                      <a:pt x="12" y="54"/>
                      <a:pt x="11" y="52"/>
                      <a:pt x="10" y="51"/>
                    </a:cubicBezTo>
                    <a:cubicBezTo>
                      <a:pt x="9" y="50"/>
                      <a:pt x="8" y="50"/>
                      <a:pt x="6" y="50"/>
                    </a:cubicBezTo>
                    <a:cubicBezTo>
                      <a:pt x="4" y="50"/>
                      <a:pt x="3" y="50"/>
                      <a:pt x="2" y="52"/>
                    </a:cubicBezTo>
                    <a:cubicBezTo>
                      <a:pt x="1" y="53"/>
                      <a:pt x="0" y="54"/>
                      <a:pt x="0" y="56"/>
                    </a:cubicBezTo>
                    <a:cubicBezTo>
                      <a:pt x="0" y="60"/>
                      <a:pt x="1" y="63"/>
                      <a:pt x="3" y="66"/>
                    </a:cubicBezTo>
                    <a:cubicBezTo>
                      <a:pt x="5" y="70"/>
                      <a:pt x="7" y="72"/>
                      <a:pt x="10" y="75"/>
                    </a:cubicBezTo>
                    <a:cubicBezTo>
                      <a:pt x="14" y="77"/>
                      <a:pt x="20" y="79"/>
                      <a:pt x="26" y="79"/>
                    </a:cubicBezTo>
                    <a:cubicBezTo>
                      <a:pt x="32" y="79"/>
                      <a:pt x="36" y="78"/>
                      <a:pt x="40" y="76"/>
                    </a:cubicBezTo>
                    <a:cubicBezTo>
                      <a:pt x="44" y="74"/>
                      <a:pt x="47" y="71"/>
                      <a:pt x="49" y="67"/>
                    </a:cubicBezTo>
                    <a:cubicBezTo>
                      <a:pt x="51" y="63"/>
                      <a:pt x="52" y="59"/>
                      <a:pt x="52" y="55"/>
                    </a:cubicBezTo>
                    <a:cubicBezTo>
                      <a:pt x="52" y="51"/>
                      <a:pt x="51" y="48"/>
                      <a:pt x="50" y="45"/>
                    </a:cubicBezTo>
                    <a:cubicBezTo>
                      <a:pt x="49" y="42"/>
                      <a:pt x="47" y="40"/>
                      <a:pt x="45" y="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grpSp>
      <p:grpSp>
        <p:nvGrpSpPr>
          <p:cNvPr id="489" name="Google Shape;489;g73b480ab9d_0_96"/>
          <p:cNvGrpSpPr/>
          <p:nvPr/>
        </p:nvGrpSpPr>
        <p:grpSpPr>
          <a:xfrm>
            <a:off x="3750714" y="2342899"/>
            <a:ext cx="854400" cy="855600"/>
            <a:chOff x="3750714" y="2923481"/>
            <a:chExt cx="854400" cy="855600"/>
          </a:xfrm>
        </p:grpSpPr>
        <p:sp>
          <p:nvSpPr>
            <p:cNvPr id="490" name="Google Shape;490;g73b480ab9d_0_96"/>
            <p:cNvSpPr/>
            <p:nvPr/>
          </p:nvSpPr>
          <p:spPr>
            <a:xfrm>
              <a:off x="3750714" y="2923481"/>
              <a:ext cx="854400" cy="855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491" name="Google Shape;491;g73b480ab9d_0_96"/>
            <p:cNvSpPr/>
            <p:nvPr/>
          </p:nvSpPr>
          <p:spPr>
            <a:xfrm>
              <a:off x="3975126" y="3144961"/>
              <a:ext cx="386767" cy="395618"/>
            </a:xfrm>
            <a:custGeom>
              <a:avLst/>
              <a:gdLst/>
              <a:ahLst/>
              <a:cxnLst/>
              <a:rect l="l" t="t" r="r" b="b"/>
              <a:pathLst>
                <a:path w="370" h="378" extrusionOk="0">
                  <a:moveTo>
                    <a:pt x="317" y="63"/>
                  </a:moveTo>
                  <a:cubicBezTo>
                    <a:pt x="361" y="13"/>
                    <a:pt x="361" y="13"/>
                    <a:pt x="361" y="13"/>
                  </a:cubicBezTo>
                  <a:cubicBezTo>
                    <a:pt x="346" y="0"/>
                    <a:pt x="346" y="0"/>
                    <a:pt x="346" y="0"/>
                  </a:cubicBezTo>
                  <a:cubicBezTo>
                    <a:pt x="302" y="49"/>
                    <a:pt x="302" y="49"/>
                    <a:pt x="302" y="49"/>
                  </a:cubicBezTo>
                  <a:cubicBezTo>
                    <a:pt x="270" y="23"/>
                    <a:pt x="229" y="8"/>
                    <a:pt x="185" y="8"/>
                  </a:cubicBezTo>
                  <a:cubicBezTo>
                    <a:pt x="83" y="8"/>
                    <a:pt x="0" y="91"/>
                    <a:pt x="0" y="193"/>
                  </a:cubicBezTo>
                  <a:cubicBezTo>
                    <a:pt x="0" y="295"/>
                    <a:pt x="83" y="378"/>
                    <a:pt x="185" y="378"/>
                  </a:cubicBezTo>
                  <a:cubicBezTo>
                    <a:pt x="287" y="378"/>
                    <a:pt x="370" y="295"/>
                    <a:pt x="370" y="193"/>
                  </a:cubicBezTo>
                  <a:cubicBezTo>
                    <a:pt x="370" y="142"/>
                    <a:pt x="350" y="96"/>
                    <a:pt x="317" y="63"/>
                  </a:cubicBezTo>
                  <a:close/>
                  <a:moveTo>
                    <a:pt x="185" y="332"/>
                  </a:moveTo>
                  <a:cubicBezTo>
                    <a:pt x="108" y="332"/>
                    <a:pt x="46" y="269"/>
                    <a:pt x="46" y="193"/>
                  </a:cubicBezTo>
                  <a:cubicBezTo>
                    <a:pt x="46" y="116"/>
                    <a:pt x="108" y="54"/>
                    <a:pt x="185" y="54"/>
                  </a:cubicBezTo>
                  <a:cubicBezTo>
                    <a:pt x="218" y="54"/>
                    <a:pt x="248" y="65"/>
                    <a:pt x="271" y="84"/>
                  </a:cubicBezTo>
                  <a:cubicBezTo>
                    <a:pt x="258" y="99"/>
                    <a:pt x="258" y="99"/>
                    <a:pt x="258" y="99"/>
                  </a:cubicBezTo>
                  <a:cubicBezTo>
                    <a:pt x="238" y="83"/>
                    <a:pt x="212" y="74"/>
                    <a:pt x="185" y="74"/>
                  </a:cubicBezTo>
                  <a:cubicBezTo>
                    <a:pt x="120" y="74"/>
                    <a:pt x="66" y="127"/>
                    <a:pt x="66" y="193"/>
                  </a:cubicBezTo>
                  <a:cubicBezTo>
                    <a:pt x="66" y="258"/>
                    <a:pt x="120" y="311"/>
                    <a:pt x="185" y="311"/>
                  </a:cubicBezTo>
                  <a:cubicBezTo>
                    <a:pt x="251" y="311"/>
                    <a:pt x="304" y="258"/>
                    <a:pt x="304" y="193"/>
                  </a:cubicBezTo>
                  <a:cubicBezTo>
                    <a:pt x="304" y="162"/>
                    <a:pt x="292" y="134"/>
                    <a:pt x="273" y="113"/>
                  </a:cubicBezTo>
                  <a:cubicBezTo>
                    <a:pt x="286" y="97"/>
                    <a:pt x="286" y="97"/>
                    <a:pt x="286" y="97"/>
                  </a:cubicBezTo>
                  <a:cubicBezTo>
                    <a:pt x="310" y="122"/>
                    <a:pt x="324" y="156"/>
                    <a:pt x="324" y="193"/>
                  </a:cubicBezTo>
                  <a:cubicBezTo>
                    <a:pt x="324" y="269"/>
                    <a:pt x="262" y="332"/>
                    <a:pt x="185" y="332"/>
                  </a:cubicBezTo>
                  <a:close/>
                  <a:moveTo>
                    <a:pt x="257" y="193"/>
                  </a:moveTo>
                  <a:cubicBezTo>
                    <a:pt x="257" y="232"/>
                    <a:pt x="225" y="265"/>
                    <a:pt x="185" y="265"/>
                  </a:cubicBezTo>
                  <a:cubicBezTo>
                    <a:pt x="145" y="265"/>
                    <a:pt x="113" y="232"/>
                    <a:pt x="113" y="193"/>
                  </a:cubicBezTo>
                  <a:cubicBezTo>
                    <a:pt x="113" y="153"/>
                    <a:pt x="145" y="121"/>
                    <a:pt x="185" y="121"/>
                  </a:cubicBezTo>
                  <a:cubicBezTo>
                    <a:pt x="197" y="121"/>
                    <a:pt x="207" y="124"/>
                    <a:pt x="217" y="128"/>
                  </a:cubicBezTo>
                  <a:cubicBezTo>
                    <a:pt x="207" y="148"/>
                    <a:pt x="207" y="148"/>
                    <a:pt x="207" y="148"/>
                  </a:cubicBezTo>
                  <a:cubicBezTo>
                    <a:pt x="200" y="145"/>
                    <a:pt x="193" y="143"/>
                    <a:pt x="185" y="143"/>
                  </a:cubicBezTo>
                  <a:cubicBezTo>
                    <a:pt x="158" y="143"/>
                    <a:pt x="135" y="165"/>
                    <a:pt x="135" y="193"/>
                  </a:cubicBezTo>
                  <a:cubicBezTo>
                    <a:pt x="135" y="220"/>
                    <a:pt x="158" y="243"/>
                    <a:pt x="185" y="243"/>
                  </a:cubicBezTo>
                  <a:cubicBezTo>
                    <a:pt x="212" y="243"/>
                    <a:pt x="235" y="220"/>
                    <a:pt x="235" y="193"/>
                  </a:cubicBezTo>
                  <a:cubicBezTo>
                    <a:pt x="235" y="184"/>
                    <a:pt x="233" y="176"/>
                    <a:pt x="229" y="169"/>
                  </a:cubicBezTo>
                  <a:cubicBezTo>
                    <a:pt x="247" y="157"/>
                    <a:pt x="247" y="157"/>
                    <a:pt x="247" y="157"/>
                  </a:cubicBezTo>
                  <a:cubicBezTo>
                    <a:pt x="253" y="167"/>
                    <a:pt x="257" y="180"/>
                    <a:pt x="257" y="19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grpSp>
      <p:sp>
        <p:nvSpPr>
          <p:cNvPr id="492" name="Google Shape;492;g73b480ab9d_0_96"/>
          <p:cNvSpPr txBox="1"/>
          <p:nvPr/>
        </p:nvSpPr>
        <p:spPr>
          <a:xfrm>
            <a:off x="1199848" y="716175"/>
            <a:ext cx="2140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Use Cases</a:t>
            </a:r>
            <a:endParaRPr sz="1400" b="0" i="0" u="none" strike="noStrike" cap="none">
              <a:solidFill>
                <a:srgbClr val="000000"/>
              </a:solidFill>
              <a:latin typeface="Arial"/>
              <a:ea typeface="Arial"/>
              <a:cs typeface="Arial"/>
              <a:sym typeface="Arial"/>
            </a:endParaRPr>
          </a:p>
        </p:txBody>
      </p:sp>
      <p:sp>
        <p:nvSpPr>
          <p:cNvPr id="493" name="Google Shape;493;g73b480ab9d_0_96"/>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6</a:t>
            </a:r>
            <a:endParaRPr sz="6000" b="0" i="0" u="none" strike="noStrike" cap="none">
              <a:solidFill>
                <a:srgbClr val="000000"/>
              </a:solidFill>
              <a:latin typeface="Arial"/>
              <a:ea typeface="Arial"/>
              <a:cs typeface="Arial"/>
              <a:sym typeface="Arial"/>
            </a:endParaRPr>
          </a:p>
        </p:txBody>
      </p:sp>
      <p:cxnSp>
        <p:nvCxnSpPr>
          <p:cNvPr id="494" name="Google Shape;494;g73b480ab9d_0_96"/>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495" name="Google Shape;495;g73b480ab9d_0_96"/>
          <p:cNvSpPr txBox="1"/>
          <p:nvPr/>
        </p:nvSpPr>
        <p:spPr>
          <a:xfrm>
            <a:off x="477250" y="3847450"/>
            <a:ext cx="3273600" cy="1103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rgbClr val="7F7F7F"/>
                </a:solidFill>
                <a:latin typeface="Arial"/>
                <a:ea typeface="Arial"/>
                <a:cs typeface="Arial"/>
                <a:sym typeface="Arial"/>
              </a:rPr>
              <a:t>Users</a:t>
            </a:r>
            <a:r>
              <a:rPr lang="zh-CN" sz="1600" b="1" i="0" u="none" strike="noStrike" cap="none">
                <a:solidFill>
                  <a:srgbClr val="7F7F7F"/>
                </a:solidFill>
                <a:latin typeface="Arial"/>
                <a:ea typeface="Arial"/>
                <a:cs typeface="Arial"/>
                <a:sym typeface="Arial"/>
              </a:rPr>
              <a:t> </a:t>
            </a:r>
            <a:r>
              <a:rPr lang="zh-CN" sz="1600" b="0" i="0" u="none" strike="noStrike" cap="none">
                <a:solidFill>
                  <a:srgbClr val="7F7F7F"/>
                </a:solidFill>
                <a:latin typeface="Arial"/>
                <a:ea typeface="Arial"/>
                <a:cs typeface="Arial"/>
                <a:sym typeface="Arial"/>
              </a:rPr>
              <a:t>can search for crime records, system will get back to them the records which matched for those inputs information.</a:t>
            </a:r>
            <a:endParaRPr sz="1600" b="0" i="0" u="none" strike="noStrike" cap="none">
              <a:solidFill>
                <a:srgbClr val="7F7F7F"/>
              </a:solidFill>
              <a:latin typeface="Arial"/>
              <a:ea typeface="Arial"/>
              <a:cs typeface="Arial"/>
              <a:sym typeface="Arial"/>
            </a:endParaRPr>
          </a:p>
        </p:txBody>
      </p:sp>
      <p:sp>
        <p:nvSpPr>
          <p:cNvPr id="496" name="Google Shape;496;g73b480ab9d_0_96"/>
          <p:cNvSpPr txBox="1"/>
          <p:nvPr/>
        </p:nvSpPr>
        <p:spPr>
          <a:xfrm>
            <a:off x="8637925" y="2026600"/>
            <a:ext cx="3273600" cy="1103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rgbClr val="7F7F7F"/>
                </a:solidFill>
                <a:latin typeface="Arial"/>
                <a:ea typeface="Arial"/>
                <a:cs typeface="Arial"/>
                <a:sym typeface="Arial"/>
              </a:rPr>
              <a:t>System can analyze the data to show the dangerous place/ district  in the specific time periods</a:t>
            </a:r>
            <a:endParaRPr sz="1600" b="0" i="0" u="none" strike="noStrike" cap="none">
              <a:solidFill>
                <a:srgbClr val="7F7F7F"/>
              </a:solidFill>
              <a:latin typeface="Arial"/>
              <a:ea typeface="Arial"/>
              <a:cs typeface="Arial"/>
              <a:sym typeface="Arial"/>
            </a:endParaRPr>
          </a:p>
        </p:txBody>
      </p:sp>
      <p:sp>
        <p:nvSpPr>
          <p:cNvPr id="497" name="Google Shape;497;g73b480ab9d_0_96"/>
          <p:cNvSpPr txBox="1"/>
          <p:nvPr/>
        </p:nvSpPr>
        <p:spPr>
          <a:xfrm>
            <a:off x="8637925" y="3753075"/>
            <a:ext cx="3273600" cy="1103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rgbClr val="7F7F7F"/>
                </a:solidFill>
                <a:latin typeface="Arial"/>
                <a:ea typeface="Arial"/>
                <a:cs typeface="Arial"/>
                <a:sym typeface="Arial"/>
              </a:rPr>
              <a:t>System runs crime records data (Machine Learning) model and predicts the crime types of those records.</a:t>
            </a:r>
            <a:endParaRPr sz="1600" b="0" i="0" u="none" strike="noStrike" cap="none">
              <a:solidFill>
                <a:srgbClr val="7F7F7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73b480ab9d_1_0"/>
          <p:cNvSpPr txBox="1"/>
          <p:nvPr/>
        </p:nvSpPr>
        <p:spPr>
          <a:xfrm>
            <a:off x="1199845" y="716175"/>
            <a:ext cx="2527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User Interface</a:t>
            </a:r>
            <a:endParaRPr sz="1400" b="0" i="0" u="none" strike="noStrike" cap="none">
              <a:solidFill>
                <a:srgbClr val="000000"/>
              </a:solidFill>
              <a:latin typeface="Arial"/>
              <a:ea typeface="Arial"/>
              <a:cs typeface="Arial"/>
              <a:sym typeface="Arial"/>
            </a:endParaRPr>
          </a:p>
        </p:txBody>
      </p:sp>
      <p:sp>
        <p:nvSpPr>
          <p:cNvPr id="504" name="Google Shape;504;g73b480ab9d_1_0"/>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05" name="Google Shape;505;g73b480ab9d_1_0"/>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506" name="Google Shape;506;g73b480ab9d_1_0"/>
          <p:cNvSpPr txBox="1"/>
          <p:nvPr/>
        </p:nvSpPr>
        <p:spPr>
          <a:xfrm>
            <a:off x="1178850" y="3369025"/>
            <a:ext cx="10443900" cy="303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zh-CN" sz="2400">
                <a:solidFill>
                  <a:schemeClr val="dk2"/>
                </a:solidFill>
              </a:rPr>
              <a:t>The Play FrameWork is MVC framework. This part is really time-consuming. Totally new to us, such as different form action handling, error handling, the concepts of Request Mapping and Dependency Injection.</a:t>
            </a:r>
            <a:endParaRPr sz="2400">
              <a:solidFill>
                <a:schemeClr val="dk2"/>
              </a:solidFill>
            </a:endParaRPr>
          </a:p>
          <a:p>
            <a:pPr marL="0" lvl="0" indent="0" algn="l" rtl="0">
              <a:lnSpc>
                <a:spcPct val="115000"/>
              </a:lnSpc>
              <a:spcBef>
                <a:spcPts val="1000"/>
              </a:spcBef>
              <a:spcAft>
                <a:spcPts val="0"/>
              </a:spcAft>
              <a:buNone/>
            </a:pPr>
            <a:endParaRPr sz="2400">
              <a:solidFill>
                <a:schemeClr val="dk2"/>
              </a:solidFill>
            </a:endParaRPr>
          </a:p>
          <a:p>
            <a:pPr marL="0" lvl="0" indent="0" algn="l" rtl="0">
              <a:lnSpc>
                <a:spcPct val="115000"/>
              </a:lnSpc>
              <a:spcBef>
                <a:spcPts val="1000"/>
              </a:spcBef>
              <a:spcAft>
                <a:spcPts val="0"/>
              </a:spcAft>
              <a:buNone/>
            </a:pPr>
            <a:r>
              <a:rPr lang="zh-CN" sz="2400">
                <a:solidFill>
                  <a:schemeClr val="dk2"/>
                </a:solidFill>
              </a:rPr>
              <a:t>We built user interface base on this framework, and we’d like to quickly walk through the demo of these interfaces.</a:t>
            </a:r>
            <a:endParaRPr sz="2400">
              <a:solidFill>
                <a:schemeClr val="dk2"/>
              </a:solidFill>
            </a:endParaRPr>
          </a:p>
          <a:p>
            <a:pPr marL="0" lvl="0" indent="0" algn="l" rtl="0">
              <a:spcBef>
                <a:spcPts val="1000"/>
              </a:spcBef>
              <a:spcAft>
                <a:spcPts val="0"/>
              </a:spcAft>
              <a:buNone/>
            </a:pPr>
            <a:endParaRPr>
              <a:solidFill>
                <a:schemeClr val="dk2"/>
              </a:solidFill>
            </a:endParaRPr>
          </a:p>
        </p:txBody>
      </p:sp>
      <p:pic>
        <p:nvPicPr>
          <p:cNvPr id="507" name="Google Shape;507;g73b480ab9d_1_0"/>
          <p:cNvPicPr preferRelativeResize="0"/>
          <p:nvPr/>
        </p:nvPicPr>
        <p:blipFill>
          <a:blip r:embed="rId3">
            <a:alphaModFix/>
          </a:blip>
          <a:stretch>
            <a:fillRect/>
          </a:stretch>
        </p:blipFill>
        <p:spPr>
          <a:xfrm>
            <a:off x="3660461" y="1219200"/>
            <a:ext cx="4116197" cy="2149824"/>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73b480ab9d_1_26"/>
          <p:cNvSpPr txBox="1"/>
          <p:nvPr/>
        </p:nvSpPr>
        <p:spPr>
          <a:xfrm>
            <a:off x="1199861" y="716170"/>
            <a:ext cx="1774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a:t>
            </a:r>
            <a:r>
              <a:rPr lang="zh-CN" sz="2800" b="0" i="0" u="none" strike="noStrike" cap="none">
                <a:solidFill>
                  <a:srgbClr val="262626"/>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14" name="Google Shape;514;g73b480ab9d_1_26"/>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15" name="Google Shape;515;g73b480ab9d_1_26"/>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516" name="Google Shape;516;g73b480ab9d_1_26"/>
          <p:cNvSpPr txBox="1"/>
          <p:nvPr/>
        </p:nvSpPr>
        <p:spPr>
          <a:xfrm>
            <a:off x="913200" y="1298175"/>
            <a:ext cx="10269000" cy="476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zh-CN" sz="2400" b="1">
                <a:solidFill>
                  <a:schemeClr val="accent4"/>
                </a:solidFill>
              </a:rPr>
              <a:t>User Interface in the project includes five parts:</a:t>
            </a:r>
            <a:endParaRPr sz="2400" b="1">
              <a:solidFill>
                <a:schemeClr val="accent4"/>
              </a:solidFill>
            </a:endParaRPr>
          </a:p>
          <a:p>
            <a:pPr marL="457200" lvl="0" indent="-342900" algn="l" rtl="0">
              <a:lnSpc>
                <a:spcPct val="115000"/>
              </a:lnSpc>
              <a:spcBef>
                <a:spcPts val="1000"/>
              </a:spcBef>
              <a:spcAft>
                <a:spcPts val="0"/>
              </a:spcAft>
              <a:buClr>
                <a:schemeClr val="dk2"/>
              </a:buClr>
              <a:buSzPts val="1800"/>
              <a:buAutoNum type="arabicPeriod"/>
            </a:pPr>
            <a:r>
              <a:rPr lang="zh-CN" sz="1800" b="1">
                <a:solidFill>
                  <a:schemeClr val="accent5"/>
                </a:solidFill>
              </a:rPr>
              <a:t>Data Visualization</a:t>
            </a:r>
            <a:r>
              <a:rPr lang="zh-CN" sz="1800">
                <a:solidFill>
                  <a:schemeClr val="accent5"/>
                </a:solidFill>
              </a:rPr>
              <a:t>:</a:t>
            </a:r>
            <a:r>
              <a:rPr lang="zh-CN" sz="1800">
                <a:solidFill>
                  <a:schemeClr val="dk2"/>
                </a:solidFill>
              </a:rPr>
              <a:t> Via machine learning algorithms and Spark, we made some sample histogram and pie charts to show data analysis results.</a:t>
            </a:r>
            <a:endParaRPr sz="1800">
              <a:solidFill>
                <a:schemeClr val="dk2"/>
              </a:solidFill>
            </a:endParaRPr>
          </a:p>
          <a:p>
            <a:pPr marL="457200" lvl="0" indent="-342900" algn="l" rtl="0">
              <a:lnSpc>
                <a:spcPct val="115000"/>
              </a:lnSpc>
              <a:spcBef>
                <a:spcPts val="0"/>
              </a:spcBef>
              <a:spcAft>
                <a:spcPts val="0"/>
              </a:spcAft>
              <a:buClr>
                <a:schemeClr val="dk2"/>
              </a:buClr>
              <a:buSzPts val="1800"/>
              <a:buAutoNum type="arabicPeriod"/>
            </a:pPr>
            <a:r>
              <a:rPr lang="zh-CN" sz="1800" b="1">
                <a:solidFill>
                  <a:schemeClr val="accent5"/>
                </a:solidFill>
              </a:rPr>
              <a:t>Data Searching</a:t>
            </a:r>
            <a:r>
              <a:rPr lang="zh-CN" sz="1800">
                <a:solidFill>
                  <a:schemeClr val="dk2"/>
                </a:solidFill>
              </a:rPr>
              <a:t>: Users can input some condition to get historical crime records and these information will be displayed through map with marker presenting the crime occurrence date, street, weather and crime type.</a:t>
            </a:r>
            <a:endParaRPr sz="1800">
              <a:solidFill>
                <a:schemeClr val="dk2"/>
              </a:solidFill>
            </a:endParaRPr>
          </a:p>
          <a:p>
            <a:pPr marL="457200" lvl="0" indent="-342900" algn="l" rtl="0">
              <a:lnSpc>
                <a:spcPct val="115000"/>
              </a:lnSpc>
              <a:spcBef>
                <a:spcPts val="0"/>
              </a:spcBef>
              <a:spcAft>
                <a:spcPts val="0"/>
              </a:spcAft>
              <a:buClr>
                <a:schemeClr val="dk2"/>
              </a:buClr>
              <a:buSzPts val="1800"/>
              <a:buAutoNum type="arabicPeriod"/>
            </a:pPr>
            <a:r>
              <a:rPr lang="zh-CN" sz="1800" b="1">
                <a:solidFill>
                  <a:schemeClr val="accent5"/>
                </a:solidFill>
              </a:rPr>
              <a:t>Crime Type Match</a:t>
            </a:r>
            <a:r>
              <a:rPr lang="zh-CN" sz="1800">
                <a:solidFill>
                  <a:schemeClr val="accent5"/>
                </a:solidFill>
              </a:rPr>
              <a:t>: </a:t>
            </a:r>
            <a:r>
              <a:rPr lang="zh-CN" sz="1800">
                <a:solidFill>
                  <a:schemeClr val="dk2"/>
                </a:solidFill>
              </a:rPr>
              <a:t>This function is developed for police man. When resident call 911, they will provide some crime description. So this can help policeman to know the criminal type immediately, which can help them to prepare well.</a:t>
            </a:r>
            <a:endParaRPr sz="1800">
              <a:solidFill>
                <a:schemeClr val="dk2"/>
              </a:solidFill>
            </a:endParaRPr>
          </a:p>
          <a:p>
            <a:pPr marL="457200" lvl="0" indent="-342900" algn="l" rtl="0">
              <a:lnSpc>
                <a:spcPct val="115000"/>
              </a:lnSpc>
              <a:spcBef>
                <a:spcPts val="0"/>
              </a:spcBef>
              <a:spcAft>
                <a:spcPts val="0"/>
              </a:spcAft>
              <a:buClr>
                <a:schemeClr val="dk2"/>
              </a:buClr>
              <a:buSzPts val="1800"/>
              <a:buAutoNum type="arabicPeriod"/>
            </a:pPr>
            <a:r>
              <a:rPr lang="zh-CN" sz="1800" b="1">
                <a:solidFill>
                  <a:schemeClr val="accent5"/>
                </a:solidFill>
              </a:rPr>
              <a:t>Csv file Displaying</a:t>
            </a:r>
            <a:r>
              <a:rPr lang="zh-CN" sz="1800">
                <a:solidFill>
                  <a:schemeClr val="accent5"/>
                </a:solidFill>
              </a:rPr>
              <a:t>: </a:t>
            </a:r>
            <a:r>
              <a:rPr lang="zh-CN" sz="1800">
                <a:solidFill>
                  <a:schemeClr val="dk2"/>
                </a:solidFill>
              </a:rPr>
              <a:t>This part is mainly for displaying our prediction/ classification results, and user can download CSV file to get more information.</a:t>
            </a:r>
            <a:endParaRPr sz="1800">
              <a:solidFill>
                <a:schemeClr val="dk2"/>
              </a:solidFill>
            </a:endParaRPr>
          </a:p>
          <a:p>
            <a:pPr marL="457200" lvl="0" indent="-342900" algn="l" rtl="0">
              <a:lnSpc>
                <a:spcPct val="115000"/>
              </a:lnSpc>
              <a:spcBef>
                <a:spcPts val="0"/>
              </a:spcBef>
              <a:spcAft>
                <a:spcPts val="0"/>
              </a:spcAft>
              <a:buClr>
                <a:schemeClr val="dk2"/>
              </a:buClr>
              <a:buSzPts val="1800"/>
              <a:buAutoNum type="arabicPeriod"/>
            </a:pPr>
            <a:r>
              <a:rPr lang="zh-CN" sz="1800" b="1">
                <a:solidFill>
                  <a:schemeClr val="accent5"/>
                </a:solidFill>
              </a:rPr>
              <a:t>Crime Type Mapping</a:t>
            </a:r>
            <a:r>
              <a:rPr lang="zh-CN" sz="1800">
                <a:solidFill>
                  <a:schemeClr val="accent5"/>
                </a:solidFill>
              </a:rPr>
              <a:t>:</a:t>
            </a:r>
            <a:r>
              <a:rPr lang="zh-CN" sz="1800">
                <a:solidFill>
                  <a:schemeClr val="dk2"/>
                </a:solidFill>
              </a:rPr>
              <a:t> The original datasets in the Kaggle have 39 crime types which make prediction badly performed. So we map the old crime type  to new type depending the official guidance attached by the footer of the website.</a:t>
            </a:r>
            <a:endParaRPr sz="1800">
              <a:solidFill>
                <a:schemeClr val="dk2"/>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73b480ab9d_1_34"/>
          <p:cNvSpPr txBox="1"/>
          <p:nvPr/>
        </p:nvSpPr>
        <p:spPr>
          <a:xfrm>
            <a:off x="1199829" y="716175"/>
            <a:ext cx="52212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 </a:t>
            </a:r>
            <a:r>
              <a:rPr lang="zh-CN" sz="1800">
                <a:solidFill>
                  <a:srgbClr val="262626"/>
                </a:solidFill>
              </a:rPr>
              <a:t>Data Visualization</a:t>
            </a:r>
            <a:r>
              <a:rPr lang="zh-CN" sz="1800" b="0" i="0" u="none" strike="noStrike" cap="none">
                <a:solidFill>
                  <a:srgbClr val="262626"/>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523" name="Google Shape;523;g73b480ab9d_1_34"/>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24" name="Google Shape;524;g73b480ab9d_1_34"/>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525" name="Google Shape;525;g73b480ab9d_1_34"/>
          <p:cNvPicPr preferRelativeResize="0"/>
          <p:nvPr/>
        </p:nvPicPr>
        <p:blipFill>
          <a:blip r:embed="rId3">
            <a:alphaModFix/>
          </a:blip>
          <a:stretch>
            <a:fillRect/>
          </a:stretch>
        </p:blipFill>
        <p:spPr>
          <a:xfrm>
            <a:off x="1299350" y="1396667"/>
            <a:ext cx="8973202" cy="4952033"/>
          </a:xfrm>
          <a:prstGeom prst="rect">
            <a:avLst/>
          </a:prstGeom>
          <a:noFill/>
          <a:ln>
            <a:noFill/>
          </a:ln>
        </p:spPr>
      </p:pic>
      <p:pic>
        <p:nvPicPr>
          <p:cNvPr id="526" name="Google Shape;526;g73b480ab9d_1_34"/>
          <p:cNvPicPr preferRelativeResize="0"/>
          <p:nvPr/>
        </p:nvPicPr>
        <p:blipFill>
          <a:blip r:embed="rId4">
            <a:alphaModFix/>
          </a:blip>
          <a:stretch>
            <a:fillRect/>
          </a:stretch>
        </p:blipFill>
        <p:spPr>
          <a:xfrm>
            <a:off x="2712575" y="1396675"/>
            <a:ext cx="8973199" cy="494502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73b480ab9d_1_44"/>
          <p:cNvSpPr txBox="1"/>
          <p:nvPr/>
        </p:nvSpPr>
        <p:spPr>
          <a:xfrm>
            <a:off x="1199835" y="716175"/>
            <a:ext cx="426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 </a:t>
            </a:r>
            <a:r>
              <a:rPr lang="zh-CN" sz="1800">
                <a:solidFill>
                  <a:srgbClr val="333333"/>
                </a:solidFill>
              </a:rPr>
              <a:t> Data Searching</a:t>
            </a:r>
            <a:endParaRPr sz="1400" b="0" i="0" u="none" strike="noStrike" cap="none">
              <a:solidFill>
                <a:srgbClr val="000000"/>
              </a:solidFill>
              <a:latin typeface="Arial"/>
              <a:ea typeface="Arial"/>
              <a:cs typeface="Arial"/>
              <a:sym typeface="Arial"/>
            </a:endParaRPr>
          </a:p>
        </p:txBody>
      </p:sp>
      <p:sp>
        <p:nvSpPr>
          <p:cNvPr id="533" name="Google Shape;533;g73b480ab9d_1_44"/>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34" name="Google Shape;534;g73b480ab9d_1_44"/>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535" name="Google Shape;535;g73b480ab9d_1_44"/>
          <p:cNvSpPr txBox="1"/>
          <p:nvPr/>
        </p:nvSpPr>
        <p:spPr>
          <a:xfrm>
            <a:off x="95800" y="2321013"/>
            <a:ext cx="2637000" cy="304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endParaRPr sz="1800">
              <a:solidFill>
                <a:schemeClr val="dk2"/>
              </a:solidFill>
            </a:endParaRPr>
          </a:p>
          <a:p>
            <a:pPr marL="0" lvl="0" indent="0" algn="l" rtl="0">
              <a:lnSpc>
                <a:spcPct val="115000"/>
              </a:lnSpc>
              <a:spcBef>
                <a:spcPts val="1000"/>
              </a:spcBef>
              <a:spcAft>
                <a:spcPts val="0"/>
              </a:spcAft>
              <a:buNone/>
            </a:pPr>
            <a:r>
              <a:rPr lang="zh-CN" sz="1800">
                <a:solidFill>
                  <a:schemeClr val="dk2"/>
                </a:solidFill>
              </a:rPr>
              <a:t>There are some</a:t>
            </a:r>
            <a:r>
              <a:rPr lang="zh-CN" sz="1800" b="1">
                <a:solidFill>
                  <a:schemeClr val="dk2"/>
                </a:solidFill>
              </a:rPr>
              <a:t> input data restriction</a:t>
            </a:r>
            <a:r>
              <a:rPr lang="zh-CN" sz="1800">
                <a:solidFill>
                  <a:schemeClr val="dk2"/>
                </a:solidFill>
              </a:rPr>
              <a:t>. </a:t>
            </a:r>
            <a:endParaRPr sz="1800">
              <a:solidFill>
                <a:schemeClr val="dk2"/>
              </a:solidFill>
            </a:endParaRPr>
          </a:p>
          <a:p>
            <a:pPr marL="0" lvl="0" indent="0" algn="l" rtl="0">
              <a:lnSpc>
                <a:spcPct val="115000"/>
              </a:lnSpc>
              <a:spcBef>
                <a:spcPts val="1000"/>
              </a:spcBef>
              <a:spcAft>
                <a:spcPts val="0"/>
              </a:spcAft>
              <a:buNone/>
            </a:pPr>
            <a:r>
              <a:rPr lang="zh-CN" sz="1800">
                <a:solidFill>
                  <a:schemeClr val="dk2"/>
                </a:solidFill>
              </a:rPr>
              <a:t>It won’t show the result if visitors did not input the correct condition.</a:t>
            </a:r>
            <a:endParaRPr sz="2400">
              <a:solidFill>
                <a:schemeClr val="dk2"/>
              </a:solidFill>
            </a:endParaRPr>
          </a:p>
          <a:p>
            <a:pPr marL="0" lvl="0" indent="0" algn="l" rtl="0">
              <a:lnSpc>
                <a:spcPct val="115000"/>
              </a:lnSpc>
              <a:spcBef>
                <a:spcPts val="1000"/>
              </a:spcBef>
              <a:spcAft>
                <a:spcPts val="0"/>
              </a:spcAft>
              <a:buNone/>
            </a:pPr>
            <a:endParaRPr sz="1800">
              <a:solidFill>
                <a:schemeClr val="dk2"/>
              </a:solidFill>
            </a:endParaRPr>
          </a:p>
          <a:p>
            <a:pPr marL="0" lvl="0" indent="0" algn="l" rtl="0">
              <a:spcBef>
                <a:spcPts val="0"/>
              </a:spcBef>
              <a:spcAft>
                <a:spcPts val="0"/>
              </a:spcAft>
              <a:buNone/>
            </a:pPr>
            <a:endParaRPr>
              <a:solidFill>
                <a:schemeClr val="dk2"/>
              </a:solidFill>
            </a:endParaRPr>
          </a:p>
        </p:txBody>
      </p:sp>
      <p:pic>
        <p:nvPicPr>
          <p:cNvPr id="536" name="Google Shape;536;g73b480ab9d_1_44"/>
          <p:cNvPicPr preferRelativeResize="0"/>
          <p:nvPr/>
        </p:nvPicPr>
        <p:blipFill rotWithShape="1">
          <a:blip r:embed="rId3">
            <a:alphaModFix/>
          </a:blip>
          <a:srcRect t="7347" r="-897"/>
          <a:stretch/>
        </p:blipFill>
        <p:spPr>
          <a:xfrm>
            <a:off x="2732800" y="1441450"/>
            <a:ext cx="8993449" cy="4805626"/>
          </a:xfrm>
          <a:prstGeom prst="rect">
            <a:avLst/>
          </a:prstGeom>
          <a:noFill/>
          <a:ln>
            <a:noFill/>
          </a:ln>
        </p:spPr>
      </p:pic>
      <p:sp>
        <p:nvSpPr>
          <p:cNvPr id="537" name="Google Shape;537;g73b480ab9d_1_44"/>
          <p:cNvSpPr/>
          <p:nvPr/>
        </p:nvSpPr>
        <p:spPr>
          <a:xfrm>
            <a:off x="4284800" y="4784100"/>
            <a:ext cx="712200" cy="123900"/>
          </a:xfrm>
          <a:prstGeom prst="rect">
            <a:avLst/>
          </a:prstGeom>
          <a:noFill/>
          <a:ln w="9525" cap="flat" cmpd="sng">
            <a:solidFill>
              <a:srgbClr val="676A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g73b480ab9d_1_44"/>
          <p:cNvSpPr/>
          <p:nvPr/>
        </p:nvSpPr>
        <p:spPr>
          <a:xfrm>
            <a:off x="4284800" y="4348225"/>
            <a:ext cx="712200" cy="123900"/>
          </a:xfrm>
          <a:prstGeom prst="rect">
            <a:avLst/>
          </a:prstGeom>
          <a:noFill/>
          <a:ln w="9525" cap="flat" cmpd="sng">
            <a:solidFill>
              <a:srgbClr val="676A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g73b480ab9d_1_44"/>
          <p:cNvSpPr/>
          <p:nvPr/>
        </p:nvSpPr>
        <p:spPr>
          <a:xfrm>
            <a:off x="5461325" y="4350000"/>
            <a:ext cx="712200" cy="434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Google Shape;114;g73b480ab9d_0_20"/>
          <p:cNvGrpSpPr/>
          <p:nvPr/>
        </p:nvGrpSpPr>
        <p:grpSpPr>
          <a:xfrm>
            <a:off x="8443218" y="3333666"/>
            <a:ext cx="1495699" cy="3514236"/>
            <a:chOff x="8211059" y="3333470"/>
            <a:chExt cx="1495699" cy="3514236"/>
          </a:xfrm>
        </p:grpSpPr>
        <p:sp>
          <p:nvSpPr>
            <p:cNvPr id="115" name="Google Shape;115;g73b480ab9d_0_20"/>
            <p:cNvSpPr/>
            <p:nvPr/>
          </p:nvSpPr>
          <p:spPr>
            <a:xfrm>
              <a:off x="8311636" y="3445476"/>
              <a:ext cx="1247400" cy="1248000"/>
            </a:xfrm>
            <a:prstGeom prst="ellipse">
              <a:avLst/>
            </a:prstGeom>
            <a:solidFill>
              <a:srgbClr val="E1E2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 name="Google Shape;116;g73b480ab9d_0_20"/>
            <p:cNvSpPr/>
            <p:nvPr/>
          </p:nvSpPr>
          <p:spPr>
            <a:xfrm>
              <a:off x="8211059" y="3333470"/>
              <a:ext cx="1449220" cy="1621420"/>
            </a:xfrm>
            <a:custGeom>
              <a:avLst/>
              <a:gdLst/>
              <a:ahLst/>
              <a:cxnLst/>
              <a:rect l="l" t="t" r="r" b="b"/>
              <a:pathLst>
                <a:path w="804" h="900" extrusionOk="0">
                  <a:moveTo>
                    <a:pt x="804" y="402"/>
                  </a:moveTo>
                  <a:cubicBezTo>
                    <a:pt x="804" y="180"/>
                    <a:pt x="624" y="0"/>
                    <a:pt x="402" y="0"/>
                  </a:cubicBezTo>
                  <a:cubicBezTo>
                    <a:pt x="180" y="0"/>
                    <a:pt x="0" y="180"/>
                    <a:pt x="0" y="402"/>
                  </a:cubicBezTo>
                  <a:cubicBezTo>
                    <a:pt x="0" y="600"/>
                    <a:pt x="144" y="765"/>
                    <a:pt x="333" y="798"/>
                  </a:cubicBezTo>
                  <a:cubicBezTo>
                    <a:pt x="333" y="900"/>
                    <a:pt x="333" y="900"/>
                    <a:pt x="333" y="900"/>
                  </a:cubicBezTo>
                  <a:cubicBezTo>
                    <a:pt x="471" y="900"/>
                    <a:pt x="471" y="900"/>
                    <a:pt x="471" y="900"/>
                  </a:cubicBezTo>
                  <a:cubicBezTo>
                    <a:pt x="471" y="798"/>
                    <a:pt x="471" y="798"/>
                    <a:pt x="471" y="798"/>
                  </a:cubicBezTo>
                  <a:cubicBezTo>
                    <a:pt x="660" y="765"/>
                    <a:pt x="804" y="600"/>
                    <a:pt x="804" y="402"/>
                  </a:cubicBezTo>
                  <a:close/>
                  <a:moveTo>
                    <a:pt x="402" y="704"/>
                  </a:moveTo>
                  <a:cubicBezTo>
                    <a:pt x="235" y="704"/>
                    <a:pt x="100" y="569"/>
                    <a:pt x="100" y="402"/>
                  </a:cubicBezTo>
                  <a:cubicBezTo>
                    <a:pt x="100" y="235"/>
                    <a:pt x="235" y="100"/>
                    <a:pt x="402" y="100"/>
                  </a:cubicBezTo>
                  <a:cubicBezTo>
                    <a:pt x="569" y="100"/>
                    <a:pt x="704" y="235"/>
                    <a:pt x="704" y="402"/>
                  </a:cubicBezTo>
                  <a:cubicBezTo>
                    <a:pt x="704" y="569"/>
                    <a:pt x="569" y="704"/>
                    <a:pt x="402" y="70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 name="Google Shape;117;g73b480ab9d_0_20"/>
            <p:cNvSpPr/>
            <p:nvPr/>
          </p:nvSpPr>
          <p:spPr>
            <a:xfrm>
              <a:off x="8780233" y="5629212"/>
              <a:ext cx="669000" cy="998100"/>
            </a:xfrm>
            <a:prstGeom prst="rect">
              <a:avLst/>
            </a:pr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8" name="Google Shape;118;g73b480ab9d_0_20"/>
            <p:cNvSpPr/>
            <p:nvPr/>
          </p:nvSpPr>
          <p:spPr>
            <a:xfrm>
              <a:off x="8780233" y="5629212"/>
              <a:ext cx="669000" cy="99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9" name="Google Shape;119;g73b480ab9d_0_20"/>
            <p:cNvSpPr/>
            <p:nvPr/>
          </p:nvSpPr>
          <p:spPr>
            <a:xfrm>
              <a:off x="8470883" y="6174765"/>
              <a:ext cx="970800" cy="672900"/>
            </a:xfrm>
            <a:prstGeom prst="rect">
              <a:avLst/>
            </a:pr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0" name="Google Shape;120;g73b480ab9d_0_20"/>
            <p:cNvSpPr/>
            <p:nvPr/>
          </p:nvSpPr>
          <p:spPr>
            <a:xfrm>
              <a:off x="8470883" y="6174765"/>
              <a:ext cx="970800" cy="67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1" name="Google Shape;121;g73b480ab9d_0_20"/>
            <p:cNvSpPr/>
            <p:nvPr/>
          </p:nvSpPr>
          <p:spPr>
            <a:xfrm>
              <a:off x="8221727" y="5102707"/>
              <a:ext cx="1227494" cy="1168062"/>
            </a:xfrm>
            <a:custGeom>
              <a:avLst/>
              <a:gdLst/>
              <a:ahLst/>
              <a:cxnLst/>
              <a:rect l="l" t="t" r="r" b="b"/>
              <a:pathLst>
                <a:path w="681" h="648" extrusionOk="0">
                  <a:moveTo>
                    <a:pt x="0" y="110"/>
                  </a:moveTo>
                  <a:cubicBezTo>
                    <a:pt x="0" y="49"/>
                    <a:pt x="49" y="0"/>
                    <a:pt x="109" y="0"/>
                  </a:cubicBezTo>
                  <a:cubicBezTo>
                    <a:pt x="571" y="0"/>
                    <a:pt x="571" y="0"/>
                    <a:pt x="571" y="0"/>
                  </a:cubicBezTo>
                  <a:cubicBezTo>
                    <a:pt x="632" y="0"/>
                    <a:pt x="681" y="49"/>
                    <a:pt x="681" y="110"/>
                  </a:cubicBezTo>
                  <a:cubicBezTo>
                    <a:pt x="681" y="538"/>
                    <a:pt x="681" y="538"/>
                    <a:pt x="681" y="538"/>
                  </a:cubicBezTo>
                  <a:cubicBezTo>
                    <a:pt x="681" y="598"/>
                    <a:pt x="632" y="648"/>
                    <a:pt x="571" y="648"/>
                  </a:cubicBezTo>
                  <a:cubicBezTo>
                    <a:pt x="109" y="648"/>
                    <a:pt x="109" y="648"/>
                    <a:pt x="109" y="648"/>
                  </a:cubicBezTo>
                  <a:cubicBezTo>
                    <a:pt x="49" y="648"/>
                    <a:pt x="0" y="598"/>
                    <a:pt x="0" y="538"/>
                  </a:cubicBezTo>
                  <a:cubicBezTo>
                    <a:pt x="0" y="110"/>
                    <a:pt x="0" y="110"/>
                    <a:pt x="0" y="110"/>
                  </a:cubicBezTo>
                </a:path>
              </a:pathLst>
            </a:cu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2" name="Google Shape;122;g73b480ab9d_0_20"/>
            <p:cNvSpPr/>
            <p:nvPr/>
          </p:nvSpPr>
          <p:spPr>
            <a:xfrm>
              <a:off x="8762708" y="4954890"/>
              <a:ext cx="371100" cy="1053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3" name="Google Shape;123;g73b480ab9d_0_20"/>
            <p:cNvSpPr/>
            <p:nvPr/>
          </p:nvSpPr>
          <p:spPr>
            <a:xfrm>
              <a:off x="8762708" y="4954890"/>
              <a:ext cx="371100" cy="105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4" name="Google Shape;124;g73b480ab9d_0_20"/>
            <p:cNvSpPr/>
            <p:nvPr/>
          </p:nvSpPr>
          <p:spPr>
            <a:xfrm>
              <a:off x="8854142" y="4858123"/>
              <a:ext cx="793185" cy="491454"/>
            </a:xfrm>
            <a:custGeom>
              <a:avLst/>
              <a:gdLst/>
              <a:ahLst/>
              <a:cxnLst/>
              <a:rect l="l" t="t" r="r" b="b"/>
              <a:pathLst>
                <a:path w="440" h="273" extrusionOk="0">
                  <a:moveTo>
                    <a:pt x="425" y="67"/>
                  </a:moveTo>
                  <a:cubicBezTo>
                    <a:pt x="440" y="112"/>
                    <a:pt x="416" y="159"/>
                    <a:pt x="372" y="174"/>
                  </a:cubicBezTo>
                  <a:cubicBezTo>
                    <a:pt x="121" y="258"/>
                    <a:pt x="121" y="258"/>
                    <a:pt x="121" y="258"/>
                  </a:cubicBezTo>
                  <a:cubicBezTo>
                    <a:pt x="77" y="273"/>
                    <a:pt x="29" y="249"/>
                    <a:pt x="15" y="205"/>
                  </a:cubicBezTo>
                  <a:cubicBezTo>
                    <a:pt x="0" y="161"/>
                    <a:pt x="24" y="113"/>
                    <a:pt x="68" y="98"/>
                  </a:cubicBezTo>
                  <a:cubicBezTo>
                    <a:pt x="319" y="14"/>
                    <a:pt x="319" y="14"/>
                    <a:pt x="319" y="14"/>
                  </a:cubicBezTo>
                  <a:cubicBezTo>
                    <a:pt x="363" y="0"/>
                    <a:pt x="410" y="23"/>
                    <a:pt x="425" y="67"/>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5" name="Google Shape;125;g73b480ab9d_0_20"/>
            <p:cNvSpPr/>
            <p:nvPr/>
          </p:nvSpPr>
          <p:spPr>
            <a:xfrm>
              <a:off x="9344834" y="5670357"/>
              <a:ext cx="361924" cy="641558"/>
            </a:xfrm>
            <a:custGeom>
              <a:avLst/>
              <a:gdLst/>
              <a:ahLst/>
              <a:cxnLst/>
              <a:rect l="l" t="t" r="r" b="b"/>
              <a:pathLst>
                <a:path w="201" h="356" extrusionOk="0">
                  <a:moveTo>
                    <a:pt x="57" y="356"/>
                  </a:moveTo>
                  <a:cubicBezTo>
                    <a:pt x="57" y="356"/>
                    <a:pt x="201" y="219"/>
                    <a:pt x="163" y="119"/>
                  </a:cubicBezTo>
                  <a:cubicBezTo>
                    <a:pt x="118" y="0"/>
                    <a:pt x="0" y="164"/>
                    <a:pt x="0" y="164"/>
                  </a:cubicBezTo>
                  <a:cubicBezTo>
                    <a:pt x="57" y="356"/>
                    <a:pt x="57" y="356"/>
                    <a:pt x="57" y="356"/>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6" name="Google Shape;126;g73b480ab9d_0_20"/>
            <p:cNvSpPr/>
            <p:nvPr/>
          </p:nvSpPr>
          <p:spPr>
            <a:xfrm>
              <a:off x="8839665" y="5102707"/>
              <a:ext cx="52574" cy="0"/>
            </a:xfrm>
            <a:custGeom>
              <a:avLst/>
              <a:gdLst/>
              <a:ahLst/>
              <a:cxnLst/>
              <a:rect l="l" t="t" r="r" b="b"/>
              <a:pathLst>
                <a:path w="29" h="120000" extrusionOk="0">
                  <a:moveTo>
                    <a:pt x="29" y="0"/>
                  </a:moveTo>
                  <a:cubicBezTo>
                    <a:pt x="0" y="0"/>
                    <a:pt x="0" y="0"/>
                    <a:pt x="0" y="0"/>
                  </a:cubicBezTo>
                  <a:cubicBezTo>
                    <a:pt x="0" y="0"/>
                    <a:pt x="0" y="0"/>
                    <a:pt x="0" y="0"/>
                  </a:cubicBezTo>
                  <a:cubicBezTo>
                    <a:pt x="29" y="0"/>
                    <a:pt x="29" y="0"/>
                    <a:pt x="29" y="0"/>
                  </a:cubicBezTo>
                  <a:cubicBezTo>
                    <a:pt x="29" y="0"/>
                    <a:pt x="29" y="0"/>
                    <a:pt x="29" y="0"/>
                  </a:cubicBezTo>
                </a:path>
              </a:pathLst>
            </a:custGeom>
            <a:solidFill>
              <a:srgbClr val="1397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 name="Google Shape;127;g73b480ab9d_0_20"/>
            <p:cNvSpPr/>
            <p:nvPr/>
          </p:nvSpPr>
          <p:spPr>
            <a:xfrm>
              <a:off x="9441601" y="6627360"/>
              <a:ext cx="7500" cy="220200"/>
            </a:xfrm>
            <a:prstGeom prst="rect">
              <a:avLst/>
            </a:prstGeom>
            <a:solidFill>
              <a:srgbClr val="FBE6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g73b480ab9d_0_20"/>
            <p:cNvSpPr/>
            <p:nvPr/>
          </p:nvSpPr>
          <p:spPr>
            <a:xfrm>
              <a:off x="9441601" y="6627360"/>
              <a:ext cx="7500" cy="22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g73b480ab9d_0_20"/>
            <p:cNvSpPr/>
            <p:nvPr/>
          </p:nvSpPr>
          <p:spPr>
            <a:xfrm>
              <a:off x="9441601" y="6290580"/>
              <a:ext cx="7619" cy="336780"/>
            </a:xfrm>
            <a:custGeom>
              <a:avLst/>
              <a:gdLst/>
              <a:ahLst/>
              <a:cxnLst/>
              <a:rect l="l" t="t" r="r" b="b"/>
              <a:pathLst>
                <a:path w="4" h="187" extrusionOk="0">
                  <a:moveTo>
                    <a:pt x="0" y="0"/>
                  </a:moveTo>
                  <a:cubicBezTo>
                    <a:pt x="0" y="187"/>
                    <a:pt x="0" y="187"/>
                    <a:pt x="0" y="187"/>
                  </a:cubicBezTo>
                  <a:cubicBezTo>
                    <a:pt x="4" y="187"/>
                    <a:pt x="4" y="187"/>
                    <a:pt x="4" y="187"/>
                  </a:cubicBezTo>
                  <a:cubicBezTo>
                    <a:pt x="4" y="12"/>
                    <a:pt x="4" y="12"/>
                    <a:pt x="4" y="12"/>
                  </a:cubicBezTo>
                  <a:cubicBezTo>
                    <a:pt x="4" y="12"/>
                    <a:pt x="3" y="12"/>
                    <a:pt x="3" y="12"/>
                  </a:cubicBezTo>
                  <a:cubicBezTo>
                    <a:pt x="0" y="0"/>
                    <a:pt x="0" y="0"/>
                    <a:pt x="0" y="0"/>
                  </a:cubicBezTo>
                </a:path>
              </a:pathLst>
            </a:custGeom>
            <a:solidFill>
              <a:srgbClr val="ED9B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 name="Google Shape;130;g73b480ab9d_0_20"/>
            <p:cNvSpPr/>
            <p:nvPr/>
          </p:nvSpPr>
          <p:spPr>
            <a:xfrm>
              <a:off x="8955480" y="6189242"/>
              <a:ext cx="486121" cy="658320"/>
            </a:xfrm>
            <a:custGeom>
              <a:avLst/>
              <a:gdLst/>
              <a:ahLst/>
              <a:cxnLst/>
              <a:rect l="l" t="t" r="r" b="b"/>
              <a:pathLst>
                <a:path w="270" h="365" extrusionOk="0">
                  <a:moveTo>
                    <a:pt x="253" y="0"/>
                  </a:moveTo>
                  <a:cubicBezTo>
                    <a:pt x="233" y="27"/>
                    <a:pt x="201" y="45"/>
                    <a:pt x="164" y="45"/>
                  </a:cubicBezTo>
                  <a:cubicBezTo>
                    <a:pt x="0" y="45"/>
                    <a:pt x="0" y="45"/>
                    <a:pt x="0" y="45"/>
                  </a:cubicBezTo>
                  <a:cubicBezTo>
                    <a:pt x="0" y="365"/>
                    <a:pt x="0" y="365"/>
                    <a:pt x="0" y="365"/>
                  </a:cubicBezTo>
                  <a:cubicBezTo>
                    <a:pt x="270" y="365"/>
                    <a:pt x="270" y="365"/>
                    <a:pt x="270" y="365"/>
                  </a:cubicBezTo>
                  <a:cubicBezTo>
                    <a:pt x="270" y="243"/>
                    <a:pt x="270" y="243"/>
                    <a:pt x="270" y="243"/>
                  </a:cubicBezTo>
                  <a:cubicBezTo>
                    <a:pt x="270" y="56"/>
                    <a:pt x="270" y="56"/>
                    <a:pt x="270" y="56"/>
                  </a:cubicBezTo>
                  <a:cubicBezTo>
                    <a:pt x="253" y="0"/>
                    <a:pt x="253" y="0"/>
                    <a:pt x="253"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1" name="Google Shape;131;g73b480ab9d_0_20"/>
            <p:cNvSpPr/>
            <p:nvPr/>
          </p:nvSpPr>
          <p:spPr>
            <a:xfrm>
              <a:off x="8955480" y="6126762"/>
              <a:ext cx="455644" cy="144008"/>
            </a:xfrm>
            <a:custGeom>
              <a:avLst/>
              <a:gdLst/>
              <a:ahLst/>
              <a:cxnLst/>
              <a:rect l="l" t="t" r="r" b="b"/>
              <a:pathLst>
                <a:path w="253" h="80" extrusionOk="0">
                  <a:moveTo>
                    <a:pt x="243" y="0"/>
                  </a:moveTo>
                  <a:cubicBezTo>
                    <a:pt x="75" y="57"/>
                    <a:pt x="75" y="57"/>
                    <a:pt x="75" y="57"/>
                  </a:cubicBezTo>
                  <a:cubicBezTo>
                    <a:pt x="66" y="59"/>
                    <a:pt x="57" y="61"/>
                    <a:pt x="48" y="61"/>
                  </a:cubicBezTo>
                  <a:cubicBezTo>
                    <a:pt x="31" y="61"/>
                    <a:pt x="14" y="55"/>
                    <a:pt x="0" y="46"/>
                  </a:cubicBezTo>
                  <a:cubicBezTo>
                    <a:pt x="0" y="80"/>
                    <a:pt x="0" y="80"/>
                    <a:pt x="0" y="80"/>
                  </a:cubicBezTo>
                  <a:cubicBezTo>
                    <a:pt x="164" y="80"/>
                    <a:pt x="164" y="80"/>
                    <a:pt x="164" y="80"/>
                  </a:cubicBezTo>
                  <a:cubicBezTo>
                    <a:pt x="201" y="80"/>
                    <a:pt x="233" y="62"/>
                    <a:pt x="253" y="35"/>
                  </a:cubicBezTo>
                  <a:cubicBezTo>
                    <a:pt x="243" y="0"/>
                    <a:pt x="243" y="0"/>
                    <a:pt x="243"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 name="Google Shape;132;g73b480ab9d_0_20"/>
            <p:cNvSpPr/>
            <p:nvPr/>
          </p:nvSpPr>
          <p:spPr>
            <a:xfrm>
              <a:off x="8955480" y="5313766"/>
              <a:ext cx="55622" cy="645368"/>
            </a:xfrm>
            <a:custGeom>
              <a:avLst/>
              <a:gdLst/>
              <a:ahLst/>
              <a:cxnLst/>
              <a:rect l="l" t="t" r="r" b="b"/>
              <a:pathLst>
                <a:path w="31" h="358" extrusionOk="0">
                  <a:moveTo>
                    <a:pt x="0" y="336"/>
                  </a:moveTo>
                  <a:cubicBezTo>
                    <a:pt x="0" y="358"/>
                    <a:pt x="0" y="358"/>
                    <a:pt x="0" y="358"/>
                  </a:cubicBezTo>
                  <a:cubicBezTo>
                    <a:pt x="7" y="354"/>
                    <a:pt x="14" y="350"/>
                    <a:pt x="22" y="348"/>
                  </a:cubicBezTo>
                  <a:cubicBezTo>
                    <a:pt x="31" y="345"/>
                    <a:pt x="31" y="345"/>
                    <a:pt x="31" y="345"/>
                  </a:cubicBezTo>
                  <a:cubicBezTo>
                    <a:pt x="20" y="344"/>
                    <a:pt x="10" y="341"/>
                    <a:pt x="0" y="336"/>
                  </a:cubicBezTo>
                  <a:moveTo>
                    <a:pt x="0" y="169"/>
                  </a:moveTo>
                  <a:cubicBezTo>
                    <a:pt x="0" y="186"/>
                    <a:pt x="0" y="186"/>
                    <a:pt x="0" y="186"/>
                  </a:cubicBezTo>
                  <a:cubicBezTo>
                    <a:pt x="4" y="184"/>
                    <a:pt x="8" y="182"/>
                    <a:pt x="12" y="181"/>
                  </a:cubicBezTo>
                  <a:cubicBezTo>
                    <a:pt x="25" y="177"/>
                    <a:pt x="25" y="177"/>
                    <a:pt x="25" y="177"/>
                  </a:cubicBezTo>
                  <a:cubicBezTo>
                    <a:pt x="16" y="175"/>
                    <a:pt x="8" y="173"/>
                    <a:pt x="0" y="169"/>
                  </a:cubicBezTo>
                  <a:moveTo>
                    <a:pt x="0" y="0"/>
                  </a:moveTo>
                  <a:cubicBezTo>
                    <a:pt x="0" y="18"/>
                    <a:pt x="0" y="18"/>
                    <a:pt x="0" y="18"/>
                  </a:cubicBezTo>
                  <a:cubicBezTo>
                    <a:pt x="4" y="17"/>
                    <a:pt x="8" y="15"/>
                    <a:pt x="12" y="14"/>
                  </a:cubicBezTo>
                  <a:cubicBezTo>
                    <a:pt x="27" y="9"/>
                    <a:pt x="27" y="9"/>
                    <a:pt x="27" y="9"/>
                  </a:cubicBezTo>
                  <a:cubicBezTo>
                    <a:pt x="18" y="7"/>
                    <a:pt x="9" y="4"/>
                    <a:pt x="0" y="0"/>
                  </a:cubicBezTo>
                </a:path>
              </a:pathLst>
            </a:custGeom>
            <a:solidFill>
              <a:srgbClr val="1397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3" name="Google Shape;133;g73b480ab9d_0_20"/>
            <p:cNvSpPr/>
            <p:nvPr/>
          </p:nvSpPr>
          <p:spPr>
            <a:xfrm>
              <a:off x="9465221" y="5885225"/>
              <a:ext cx="172962" cy="410689"/>
            </a:xfrm>
            <a:custGeom>
              <a:avLst/>
              <a:gdLst/>
              <a:ahLst/>
              <a:cxnLst/>
              <a:rect l="l" t="t" r="r" b="b"/>
              <a:pathLst>
                <a:path w="96" h="228" extrusionOk="0">
                  <a:moveTo>
                    <a:pt x="63" y="148"/>
                  </a:moveTo>
                  <a:cubicBezTo>
                    <a:pt x="40" y="184"/>
                    <a:pt x="13" y="213"/>
                    <a:pt x="0" y="228"/>
                  </a:cubicBezTo>
                  <a:cubicBezTo>
                    <a:pt x="13" y="213"/>
                    <a:pt x="40" y="184"/>
                    <a:pt x="63" y="148"/>
                  </a:cubicBezTo>
                  <a:moveTo>
                    <a:pt x="63" y="148"/>
                  </a:moveTo>
                  <a:cubicBezTo>
                    <a:pt x="63" y="148"/>
                    <a:pt x="63" y="148"/>
                    <a:pt x="63" y="148"/>
                  </a:cubicBezTo>
                  <a:cubicBezTo>
                    <a:pt x="63" y="148"/>
                    <a:pt x="63" y="148"/>
                    <a:pt x="63" y="148"/>
                  </a:cubicBezTo>
                  <a:moveTo>
                    <a:pt x="63" y="148"/>
                  </a:moveTo>
                  <a:cubicBezTo>
                    <a:pt x="63" y="148"/>
                    <a:pt x="63" y="148"/>
                    <a:pt x="63" y="148"/>
                  </a:cubicBezTo>
                  <a:cubicBezTo>
                    <a:pt x="63" y="148"/>
                    <a:pt x="63" y="148"/>
                    <a:pt x="63" y="148"/>
                  </a:cubicBezTo>
                  <a:moveTo>
                    <a:pt x="96" y="1"/>
                  </a:moveTo>
                  <a:cubicBezTo>
                    <a:pt x="96" y="1"/>
                    <a:pt x="96" y="1"/>
                    <a:pt x="96" y="1"/>
                  </a:cubicBezTo>
                  <a:cubicBezTo>
                    <a:pt x="96" y="1"/>
                    <a:pt x="96" y="1"/>
                    <a:pt x="96" y="1"/>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cubicBezTo>
                    <a:pt x="96" y="0"/>
                    <a:pt x="96" y="0"/>
                    <a:pt x="96" y="0"/>
                  </a:cubicBezTo>
                </a:path>
              </a:pathLst>
            </a:custGeom>
            <a:solidFill>
              <a:srgbClr val="FBE6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4" name="Google Shape;134;g73b480ab9d_0_20"/>
            <p:cNvSpPr/>
            <p:nvPr/>
          </p:nvSpPr>
          <p:spPr>
            <a:xfrm>
              <a:off x="9393599" y="5834175"/>
              <a:ext cx="277348" cy="477740"/>
            </a:xfrm>
            <a:custGeom>
              <a:avLst/>
              <a:gdLst/>
              <a:ahLst/>
              <a:cxnLst/>
              <a:rect l="l" t="t" r="r" b="b"/>
              <a:pathLst>
                <a:path w="154" h="265" extrusionOk="0">
                  <a:moveTo>
                    <a:pt x="136" y="28"/>
                  </a:moveTo>
                  <a:cubicBezTo>
                    <a:pt x="139" y="37"/>
                    <a:pt x="141" y="46"/>
                    <a:pt x="141" y="55"/>
                  </a:cubicBezTo>
                  <a:cubicBezTo>
                    <a:pt x="141" y="90"/>
                    <a:pt x="118" y="123"/>
                    <a:pt x="83" y="135"/>
                  </a:cubicBezTo>
                  <a:cubicBezTo>
                    <a:pt x="0" y="162"/>
                    <a:pt x="0" y="162"/>
                    <a:pt x="0" y="162"/>
                  </a:cubicBezTo>
                  <a:cubicBezTo>
                    <a:pt x="10" y="197"/>
                    <a:pt x="10" y="197"/>
                    <a:pt x="10" y="197"/>
                  </a:cubicBezTo>
                  <a:cubicBezTo>
                    <a:pt x="27" y="253"/>
                    <a:pt x="27" y="253"/>
                    <a:pt x="27" y="253"/>
                  </a:cubicBezTo>
                  <a:cubicBezTo>
                    <a:pt x="30" y="265"/>
                    <a:pt x="30" y="265"/>
                    <a:pt x="30" y="265"/>
                  </a:cubicBezTo>
                  <a:cubicBezTo>
                    <a:pt x="30" y="265"/>
                    <a:pt x="31" y="265"/>
                    <a:pt x="31" y="265"/>
                  </a:cubicBezTo>
                  <a:cubicBezTo>
                    <a:pt x="31" y="265"/>
                    <a:pt x="31" y="265"/>
                    <a:pt x="31" y="265"/>
                  </a:cubicBezTo>
                  <a:cubicBezTo>
                    <a:pt x="32" y="264"/>
                    <a:pt x="35" y="260"/>
                    <a:pt x="40" y="256"/>
                  </a:cubicBezTo>
                  <a:cubicBezTo>
                    <a:pt x="53" y="241"/>
                    <a:pt x="80" y="212"/>
                    <a:pt x="103" y="176"/>
                  </a:cubicBezTo>
                  <a:cubicBezTo>
                    <a:pt x="103" y="176"/>
                    <a:pt x="103" y="176"/>
                    <a:pt x="103" y="176"/>
                  </a:cubicBezTo>
                  <a:cubicBezTo>
                    <a:pt x="103" y="176"/>
                    <a:pt x="103" y="176"/>
                    <a:pt x="103" y="176"/>
                  </a:cubicBezTo>
                  <a:cubicBezTo>
                    <a:pt x="103" y="176"/>
                    <a:pt x="103" y="176"/>
                    <a:pt x="103" y="176"/>
                  </a:cubicBezTo>
                  <a:cubicBezTo>
                    <a:pt x="103" y="176"/>
                    <a:pt x="103" y="176"/>
                    <a:pt x="103" y="176"/>
                  </a:cubicBezTo>
                  <a:cubicBezTo>
                    <a:pt x="131" y="130"/>
                    <a:pt x="154" y="75"/>
                    <a:pt x="136" y="29"/>
                  </a:cubicBezTo>
                  <a:cubicBezTo>
                    <a:pt x="136" y="29"/>
                    <a:pt x="136" y="29"/>
                    <a:pt x="136" y="29"/>
                  </a:cubicBezTo>
                  <a:cubicBezTo>
                    <a:pt x="136" y="29"/>
                    <a:pt x="136" y="29"/>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moveTo>
                    <a:pt x="121" y="0"/>
                  </a:moveTo>
                  <a:cubicBezTo>
                    <a:pt x="122" y="2"/>
                    <a:pt x="123" y="3"/>
                    <a:pt x="124" y="4"/>
                  </a:cubicBezTo>
                  <a:cubicBezTo>
                    <a:pt x="123" y="3"/>
                    <a:pt x="122" y="2"/>
                    <a:pt x="121"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 name="Google Shape;135;g73b480ab9d_0_20"/>
            <p:cNvSpPr/>
            <p:nvPr/>
          </p:nvSpPr>
          <p:spPr>
            <a:xfrm>
              <a:off x="8854142" y="4858123"/>
              <a:ext cx="793185" cy="491454"/>
            </a:xfrm>
            <a:custGeom>
              <a:avLst/>
              <a:gdLst/>
              <a:ahLst/>
              <a:cxnLst/>
              <a:rect l="l" t="t" r="r" b="b"/>
              <a:pathLst>
                <a:path w="440" h="273" extrusionOk="0">
                  <a:moveTo>
                    <a:pt x="425" y="67"/>
                  </a:moveTo>
                  <a:cubicBezTo>
                    <a:pt x="440" y="112"/>
                    <a:pt x="416" y="159"/>
                    <a:pt x="372" y="174"/>
                  </a:cubicBezTo>
                  <a:cubicBezTo>
                    <a:pt x="121" y="258"/>
                    <a:pt x="121" y="258"/>
                    <a:pt x="121" y="258"/>
                  </a:cubicBezTo>
                  <a:cubicBezTo>
                    <a:pt x="77" y="273"/>
                    <a:pt x="29" y="249"/>
                    <a:pt x="15" y="205"/>
                  </a:cubicBezTo>
                  <a:cubicBezTo>
                    <a:pt x="0" y="161"/>
                    <a:pt x="24" y="113"/>
                    <a:pt x="68" y="98"/>
                  </a:cubicBezTo>
                  <a:cubicBezTo>
                    <a:pt x="319" y="14"/>
                    <a:pt x="319" y="14"/>
                    <a:pt x="319" y="14"/>
                  </a:cubicBezTo>
                  <a:cubicBezTo>
                    <a:pt x="363" y="0"/>
                    <a:pt x="410" y="23"/>
                    <a:pt x="425" y="67"/>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g73b480ab9d_0_20"/>
            <p:cNvSpPr/>
            <p:nvPr/>
          </p:nvSpPr>
          <p:spPr>
            <a:xfrm>
              <a:off x="8854142" y="5160615"/>
              <a:ext cx="793185" cy="492217"/>
            </a:xfrm>
            <a:custGeom>
              <a:avLst/>
              <a:gdLst/>
              <a:ahLst/>
              <a:cxnLst/>
              <a:rect l="l" t="t" r="r" b="b"/>
              <a:pathLst>
                <a:path w="440" h="273" extrusionOk="0">
                  <a:moveTo>
                    <a:pt x="425" y="68"/>
                  </a:moveTo>
                  <a:cubicBezTo>
                    <a:pt x="440" y="112"/>
                    <a:pt x="416" y="160"/>
                    <a:pt x="372" y="174"/>
                  </a:cubicBezTo>
                  <a:cubicBezTo>
                    <a:pt x="121" y="258"/>
                    <a:pt x="121" y="258"/>
                    <a:pt x="121" y="258"/>
                  </a:cubicBezTo>
                  <a:cubicBezTo>
                    <a:pt x="77" y="273"/>
                    <a:pt x="29" y="249"/>
                    <a:pt x="15" y="205"/>
                  </a:cubicBezTo>
                  <a:cubicBezTo>
                    <a:pt x="0" y="161"/>
                    <a:pt x="24" y="113"/>
                    <a:pt x="68" y="99"/>
                  </a:cubicBezTo>
                  <a:cubicBezTo>
                    <a:pt x="319" y="15"/>
                    <a:pt x="319" y="15"/>
                    <a:pt x="319" y="15"/>
                  </a:cubicBezTo>
                  <a:cubicBezTo>
                    <a:pt x="363" y="0"/>
                    <a:pt x="410" y="24"/>
                    <a:pt x="425" y="68"/>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7" name="Google Shape;137;g73b480ab9d_0_20"/>
            <p:cNvSpPr/>
            <p:nvPr/>
          </p:nvSpPr>
          <p:spPr>
            <a:xfrm>
              <a:off x="8872428" y="5762552"/>
              <a:ext cx="793185" cy="492217"/>
            </a:xfrm>
            <a:custGeom>
              <a:avLst/>
              <a:gdLst/>
              <a:ahLst/>
              <a:cxnLst/>
              <a:rect l="l" t="t" r="r" b="b"/>
              <a:pathLst>
                <a:path w="440" h="273" extrusionOk="0">
                  <a:moveTo>
                    <a:pt x="425" y="68"/>
                  </a:moveTo>
                  <a:cubicBezTo>
                    <a:pt x="440" y="112"/>
                    <a:pt x="416" y="160"/>
                    <a:pt x="372" y="175"/>
                  </a:cubicBezTo>
                  <a:cubicBezTo>
                    <a:pt x="121" y="259"/>
                    <a:pt x="121" y="259"/>
                    <a:pt x="121" y="259"/>
                  </a:cubicBezTo>
                  <a:cubicBezTo>
                    <a:pt x="77" y="273"/>
                    <a:pt x="29" y="249"/>
                    <a:pt x="15" y="205"/>
                  </a:cubicBezTo>
                  <a:cubicBezTo>
                    <a:pt x="0" y="161"/>
                    <a:pt x="24" y="114"/>
                    <a:pt x="68" y="99"/>
                  </a:cubicBezTo>
                  <a:cubicBezTo>
                    <a:pt x="319" y="15"/>
                    <a:pt x="319" y="15"/>
                    <a:pt x="319" y="15"/>
                  </a:cubicBezTo>
                  <a:cubicBezTo>
                    <a:pt x="363" y="0"/>
                    <a:pt x="410" y="24"/>
                    <a:pt x="425" y="68"/>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8" name="Google Shape;138;g73b480ab9d_0_20"/>
            <p:cNvSpPr/>
            <p:nvPr/>
          </p:nvSpPr>
          <p:spPr>
            <a:xfrm>
              <a:off x="8854142" y="5461584"/>
              <a:ext cx="793185" cy="493741"/>
            </a:xfrm>
            <a:custGeom>
              <a:avLst/>
              <a:gdLst/>
              <a:ahLst/>
              <a:cxnLst/>
              <a:rect l="l" t="t" r="r" b="b"/>
              <a:pathLst>
                <a:path w="440" h="274" extrusionOk="0">
                  <a:moveTo>
                    <a:pt x="425" y="68"/>
                  </a:moveTo>
                  <a:cubicBezTo>
                    <a:pt x="440" y="112"/>
                    <a:pt x="416" y="160"/>
                    <a:pt x="372" y="175"/>
                  </a:cubicBezTo>
                  <a:cubicBezTo>
                    <a:pt x="121" y="259"/>
                    <a:pt x="121" y="259"/>
                    <a:pt x="121" y="259"/>
                  </a:cubicBezTo>
                  <a:cubicBezTo>
                    <a:pt x="77" y="274"/>
                    <a:pt x="29" y="250"/>
                    <a:pt x="15" y="206"/>
                  </a:cubicBezTo>
                  <a:cubicBezTo>
                    <a:pt x="0" y="162"/>
                    <a:pt x="24" y="114"/>
                    <a:pt x="68" y="99"/>
                  </a:cubicBezTo>
                  <a:cubicBezTo>
                    <a:pt x="319" y="15"/>
                    <a:pt x="319" y="15"/>
                    <a:pt x="319" y="15"/>
                  </a:cubicBezTo>
                  <a:cubicBezTo>
                    <a:pt x="363" y="0"/>
                    <a:pt x="410" y="24"/>
                    <a:pt x="425" y="68"/>
                  </a:cubicBezTo>
                </a:path>
              </a:pathLst>
            </a:custGeom>
            <a:solidFill>
              <a:srgbClr val="F1AC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9" name="Google Shape;139;g73b480ab9d_0_20"/>
            <p:cNvSpPr/>
            <p:nvPr/>
          </p:nvSpPr>
          <p:spPr>
            <a:xfrm>
              <a:off x="8872428" y="4875648"/>
              <a:ext cx="756612" cy="454119"/>
            </a:xfrm>
            <a:custGeom>
              <a:avLst/>
              <a:gdLst/>
              <a:ahLst/>
              <a:cxnLst/>
              <a:rect l="l" t="t" r="r" b="b"/>
              <a:pathLst>
                <a:path w="420" h="252" extrusionOk="0">
                  <a:moveTo>
                    <a:pt x="335" y="0"/>
                  </a:moveTo>
                  <a:cubicBezTo>
                    <a:pt x="326" y="0"/>
                    <a:pt x="317" y="1"/>
                    <a:pt x="309" y="4"/>
                  </a:cubicBezTo>
                  <a:cubicBezTo>
                    <a:pt x="145" y="59"/>
                    <a:pt x="145" y="59"/>
                    <a:pt x="145" y="59"/>
                  </a:cubicBezTo>
                  <a:cubicBezTo>
                    <a:pt x="58" y="88"/>
                    <a:pt x="58" y="88"/>
                    <a:pt x="58" y="88"/>
                  </a:cubicBezTo>
                  <a:cubicBezTo>
                    <a:pt x="37" y="95"/>
                    <a:pt x="21" y="109"/>
                    <a:pt x="11" y="126"/>
                  </a:cubicBezTo>
                  <a:cubicBezTo>
                    <a:pt x="4" y="139"/>
                    <a:pt x="0" y="153"/>
                    <a:pt x="0" y="168"/>
                  </a:cubicBezTo>
                  <a:cubicBezTo>
                    <a:pt x="0" y="177"/>
                    <a:pt x="2" y="186"/>
                    <a:pt x="5" y="195"/>
                  </a:cubicBezTo>
                  <a:cubicBezTo>
                    <a:pt x="15" y="226"/>
                    <a:pt x="42" y="247"/>
                    <a:pt x="73" y="252"/>
                  </a:cubicBezTo>
                  <a:cubicBezTo>
                    <a:pt x="309" y="173"/>
                    <a:pt x="309" y="173"/>
                    <a:pt x="309" y="173"/>
                  </a:cubicBezTo>
                  <a:cubicBezTo>
                    <a:pt x="317" y="170"/>
                    <a:pt x="326" y="168"/>
                    <a:pt x="335" y="168"/>
                  </a:cubicBezTo>
                  <a:cubicBezTo>
                    <a:pt x="339" y="168"/>
                    <a:pt x="343" y="169"/>
                    <a:pt x="347" y="169"/>
                  </a:cubicBezTo>
                  <a:cubicBezTo>
                    <a:pt x="362" y="164"/>
                    <a:pt x="362" y="164"/>
                    <a:pt x="362" y="164"/>
                  </a:cubicBezTo>
                  <a:cubicBezTo>
                    <a:pt x="397" y="152"/>
                    <a:pt x="420" y="119"/>
                    <a:pt x="420" y="84"/>
                  </a:cubicBezTo>
                  <a:cubicBezTo>
                    <a:pt x="420" y="75"/>
                    <a:pt x="418" y="66"/>
                    <a:pt x="415" y="57"/>
                  </a:cubicBezTo>
                  <a:cubicBezTo>
                    <a:pt x="403" y="22"/>
                    <a:pt x="371" y="0"/>
                    <a:pt x="335" y="0"/>
                  </a:cubicBezTo>
                </a:path>
              </a:pathLst>
            </a:cu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0" name="Google Shape;140;g73b480ab9d_0_20"/>
            <p:cNvSpPr/>
            <p:nvPr/>
          </p:nvSpPr>
          <p:spPr>
            <a:xfrm>
              <a:off x="8872428" y="5180426"/>
              <a:ext cx="756612" cy="452596"/>
            </a:xfrm>
            <a:custGeom>
              <a:avLst/>
              <a:gdLst/>
              <a:ahLst/>
              <a:cxnLst/>
              <a:rect l="l" t="t" r="r" b="b"/>
              <a:pathLst>
                <a:path w="420" h="251" extrusionOk="0">
                  <a:moveTo>
                    <a:pt x="347" y="0"/>
                  </a:moveTo>
                  <a:cubicBezTo>
                    <a:pt x="111" y="79"/>
                    <a:pt x="111" y="79"/>
                    <a:pt x="111" y="79"/>
                  </a:cubicBezTo>
                  <a:cubicBezTo>
                    <a:pt x="102" y="82"/>
                    <a:pt x="93" y="83"/>
                    <a:pt x="84" y="83"/>
                  </a:cubicBezTo>
                  <a:cubicBezTo>
                    <a:pt x="81" y="83"/>
                    <a:pt x="77" y="83"/>
                    <a:pt x="73" y="83"/>
                  </a:cubicBezTo>
                  <a:cubicBezTo>
                    <a:pt x="58" y="88"/>
                    <a:pt x="58" y="88"/>
                    <a:pt x="58" y="88"/>
                  </a:cubicBezTo>
                  <a:cubicBezTo>
                    <a:pt x="23" y="100"/>
                    <a:pt x="0" y="132"/>
                    <a:pt x="0" y="168"/>
                  </a:cubicBezTo>
                  <a:cubicBezTo>
                    <a:pt x="0" y="176"/>
                    <a:pt x="2" y="185"/>
                    <a:pt x="5" y="194"/>
                  </a:cubicBezTo>
                  <a:cubicBezTo>
                    <a:pt x="15" y="225"/>
                    <a:pt x="41" y="246"/>
                    <a:pt x="71" y="251"/>
                  </a:cubicBezTo>
                  <a:cubicBezTo>
                    <a:pt x="309" y="171"/>
                    <a:pt x="309" y="171"/>
                    <a:pt x="309" y="171"/>
                  </a:cubicBezTo>
                  <a:cubicBezTo>
                    <a:pt x="317" y="168"/>
                    <a:pt x="326" y="167"/>
                    <a:pt x="335" y="167"/>
                  </a:cubicBezTo>
                  <a:cubicBezTo>
                    <a:pt x="340" y="167"/>
                    <a:pt x="344" y="167"/>
                    <a:pt x="349" y="168"/>
                  </a:cubicBezTo>
                  <a:cubicBezTo>
                    <a:pt x="362" y="163"/>
                    <a:pt x="362" y="163"/>
                    <a:pt x="362" y="163"/>
                  </a:cubicBezTo>
                  <a:cubicBezTo>
                    <a:pt x="397" y="152"/>
                    <a:pt x="420" y="119"/>
                    <a:pt x="420" y="84"/>
                  </a:cubicBezTo>
                  <a:cubicBezTo>
                    <a:pt x="420" y="75"/>
                    <a:pt x="418" y="66"/>
                    <a:pt x="415" y="57"/>
                  </a:cubicBezTo>
                  <a:cubicBezTo>
                    <a:pt x="405" y="25"/>
                    <a:pt x="377" y="4"/>
                    <a:pt x="347" y="0"/>
                  </a:cubicBezTo>
                </a:path>
              </a:pathLst>
            </a:cu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1" name="Google Shape;141;g73b480ab9d_0_20"/>
            <p:cNvSpPr/>
            <p:nvPr/>
          </p:nvSpPr>
          <p:spPr>
            <a:xfrm>
              <a:off x="9004245" y="5178901"/>
              <a:ext cx="493741" cy="150866"/>
            </a:xfrm>
            <a:custGeom>
              <a:avLst/>
              <a:gdLst/>
              <a:ahLst/>
              <a:cxnLst/>
              <a:rect l="l" t="t" r="r" b="b"/>
              <a:pathLst>
                <a:path w="274" h="84" extrusionOk="0">
                  <a:moveTo>
                    <a:pt x="262" y="0"/>
                  </a:moveTo>
                  <a:cubicBezTo>
                    <a:pt x="253" y="0"/>
                    <a:pt x="244" y="2"/>
                    <a:pt x="236" y="5"/>
                  </a:cubicBezTo>
                  <a:cubicBezTo>
                    <a:pt x="0" y="84"/>
                    <a:pt x="0" y="84"/>
                    <a:pt x="0" y="84"/>
                  </a:cubicBezTo>
                  <a:cubicBezTo>
                    <a:pt x="4" y="84"/>
                    <a:pt x="8" y="84"/>
                    <a:pt x="11" y="84"/>
                  </a:cubicBezTo>
                  <a:cubicBezTo>
                    <a:pt x="20" y="84"/>
                    <a:pt x="29" y="83"/>
                    <a:pt x="38" y="80"/>
                  </a:cubicBezTo>
                  <a:cubicBezTo>
                    <a:pt x="274" y="1"/>
                    <a:pt x="274" y="1"/>
                    <a:pt x="274" y="1"/>
                  </a:cubicBezTo>
                  <a:cubicBezTo>
                    <a:pt x="270" y="1"/>
                    <a:pt x="266" y="0"/>
                    <a:pt x="262"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2" name="Google Shape;142;g73b480ab9d_0_20"/>
            <p:cNvSpPr/>
            <p:nvPr/>
          </p:nvSpPr>
          <p:spPr>
            <a:xfrm>
              <a:off x="8890714" y="5782362"/>
              <a:ext cx="756612" cy="454119"/>
            </a:xfrm>
            <a:custGeom>
              <a:avLst/>
              <a:gdLst/>
              <a:ahLst/>
              <a:cxnLst/>
              <a:rect l="l" t="t" r="r" b="b"/>
              <a:pathLst>
                <a:path w="420" h="252" extrusionOk="0">
                  <a:moveTo>
                    <a:pt x="343" y="0"/>
                  </a:moveTo>
                  <a:cubicBezTo>
                    <a:pt x="101" y="81"/>
                    <a:pt x="101" y="81"/>
                    <a:pt x="101" y="81"/>
                  </a:cubicBezTo>
                  <a:cubicBezTo>
                    <a:pt x="92" y="84"/>
                    <a:pt x="83" y="85"/>
                    <a:pt x="74" y="85"/>
                  </a:cubicBezTo>
                  <a:cubicBezTo>
                    <a:pt x="72" y="85"/>
                    <a:pt x="69" y="85"/>
                    <a:pt x="67" y="85"/>
                  </a:cubicBezTo>
                  <a:cubicBezTo>
                    <a:pt x="58" y="88"/>
                    <a:pt x="58" y="88"/>
                    <a:pt x="58" y="88"/>
                  </a:cubicBezTo>
                  <a:cubicBezTo>
                    <a:pt x="22" y="100"/>
                    <a:pt x="0" y="132"/>
                    <a:pt x="0" y="168"/>
                  </a:cubicBezTo>
                  <a:cubicBezTo>
                    <a:pt x="0" y="177"/>
                    <a:pt x="2" y="186"/>
                    <a:pt x="5" y="194"/>
                  </a:cubicBezTo>
                  <a:cubicBezTo>
                    <a:pt x="16" y="230"/>
                    <a:pt x="49" y="252"/>
                    <a:pt x="84" y="252"/>
                  </a:cubicBezTo>
                  <a:cubicBezTo>
                    <a:pt x="93" y="252"/>
                    <a:pt x="102" y="250"/>
                    <a:pt x="111" y="248"/>
                  </a:cubicBezTo>
                  <a:cubicBezTo>
                    <a:pt x="362" y="164"/>
                    <a:pt x="362" y="164"/>
                    <a:pt x="362" y="164"/>
                  </a:cubicBezTo>
                  <a:cubicBezTo>
                    <a:pt x="397" y="152"/>
                    <a:pt x="420" y="119"/>
                    <a:pt x="420" y="84"/>
                  </a:cubicBezTo>
                  <a:cubicBezTo>
                    <a:pt x="420" y="75"/>
                    <a:pt x="418" y="66"/>
                    <a:pt x="415" y="57"/>
                  </a:cubicBezTo>
                  <a:cubicBezTo>
                    <a:pt x="404" y="24"/>
                    <a:pt x="375" y="3"/>
                    <a:pt x="343" y="0"/>
                  </a:cubicBezTo>
                </a:path>
              </a:pathLst>
            </a:cu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 name="Google Shape;143;g73b480ab9d_0_20"/>
            <p:cNvSpPr/>
            <p:nvPr/>
          </p:nvSpPr>
          <p:spPr>
            <a:xfrm>
              <a:off x="8872428" y="5482918"/>
              <a:ext cx="756612" cy="452596"/>
            </a:xfrm>
            <a:custGeom>
              <a:avLst/>
              <a:gdLst/>
              <a:ahLst/>
              <a:cxnLst/>
              <a:rect l="l" t="t" r="r" b="b"/>
              <a:pathLst>
                <a:path w="420" h="251" extrusionOk="0">
                  <a:moveTo>
                    <a:pt x="349" y="0"/>
                  </a:moveTo>
                  <a:cubicBezTo>
                    <a:pt x="111" y="79"/>
                    <a:pt x="111" y="79"/>
                    <a:pt x="111" y="79"/>
                  </a:cubicBezTo>
                  <a:cubicBezTo>
                    <a:pt x="102" y="82"/>
                    <a:pt x="93" y="84"/>
                    <a:pt x="84" y="84"/>
                  </a:cubicBezTo>
                  <a:cubicBezTo>
                    <a:pt x="80" y="84"/>
                    <a:pt x="75" y="83"/>
                    <a:pt x="71" y="83"/>
                  </a:cubicBezTo>
                  <a:cubicBezTo>
                    <a:pt x="58" y="87"/>
                    <a:pt x="58" y="87"/>
                    <a:pt x="58" y="87"/>
                  </a:cubicBezTo>
                  <a:cubicBezTo>
                    <a:pt x="23" y="99"/>
                    <a:pt x="0" y="132"/>
                    <a:pt x="0" y="167"/>
                  </a:cubicBezTo>
                  <a:cubicBezTo>
                    <a:pt x="0" y="176"/>
                    <a:pt x="2" y="185"/>
                    <a:pt x="5" y="194"/>
                  </a:cubicBezTo>
                  <a:cubicBezTo>
                    <a:pt x="16" y="226"/>
                    <a:pt x="44" y="248"/>
                    <a:pt x="77" y="251"/>
                  </a:cubicBezTo>
                  <a:cubicBezTo>
                    <a:pt x="319" y="170"/>
                    <a:pt x="319" y="170"/>
                    <a:pt x="319" y="170"/>
                  </a:cubicBezTo>
                  <a:cubicBezTo>
                    <a:pt x="327" y="167"/>
                    <a:pt x="336" y="165"/>
                    <a:pt x="345" y="165"/>
                  </a:cubicBezTo>
                  <a:cubicBezTo>
                    <a:pt x="348" y="165"/>
                    <a:pt x="351" y="166"/>
                    <a:pt x="353" y="166"/>
                  </a:cubicBezTo>
                  <a:cubicBezTo>
                    <a:pt x="362" y="163"/>
                    <a:pt x="362" y="163"/>
                    <a:pt x="362" y="163"/>
                  </a:cubicBezTo>
                  <a:cubicBezTo>
                    <a:pt x="397" y="151"/>
                    <a:pt x="420" y="118"/>
                    <a:pt x="420" y="83"/>
                  </a:cubicBezTo>
                  <a:cubicBezTo>
                    <a:pt x="420" y="74"/>
                    <a:pt x="418" y="65"/>
                    <a:pt x="415" y="56"/>
                  </a:cubicBezTo>
                  <a:cubicBezTo>
                    <a:pt x="405" y="26"/>
                    <a:pt x="379" y="5"/>
                    <a:pt x="349" y="0"/>
                  </a:cubicBezTo>
                </a:path>
              </a:pathLst>
            </a:custGeom>
            <a:solidFill>
              <a:srgbClr val="FDCF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g73b480ab9d_0_20"/>
            <p:cNvSpPr/>
            <p:nvPr/>
          </p:nvSpPr>
          <p:spPr>
            <a:xfrm>
              <a:off x="9000435" y="5481394"/>
              <a:ext cx="500598" cy="153151"/>
            </a:xfrm>
            <a:custGeom>
              <a:avLst/>
              <a:gdLst/>
              <a:ahLst/>
              <a:cxnLst/>
              <a:rect l="l" t="t" r="r" b="b"/>
              <a:pathLst>
                <a:path w="278" h="85" extrusionOk="0">
                  <a:moveTo>
                    <a:pt x="264" y="0"/>
                  </a:moveTo>
                  <a:cubicBezTo>
                    <a:pt x="255" y="0"/>
                    <a:pt x="246" y="1"/>
                    <a:pt x="238" y="4"/>
                  </a:cubicBezTo>
                  <a:cubicBezTo>
                    <a:pt x="0" y="84"/>
                    <a:pt x="0" y="84"/>
                    <a:pt x="0" y="84"/>
                  </a:cubicBezTo>
                  <a:cubicBezTo>
                    <a:pt x="4" y="84"/>
                    <a:pt x="9" y="85"/>
                    <a:pt x="13" y="85"/>
                  </a:cubicBezTo>
                  <a:cubicBezTo>
                    <a:pt x="22" y="85"/>
                    <a:pt x="31" y="83"/>
                    <a:pt x="40" y="80"/>
                  </a:cubicBezTo>
                  <a:cubicBezTo>
                    <a:pt x="278" y="1"/>
                    <a:pt x="278" y="1"/>
                    <a:pt x="278" y="1"/>
                  </a:cubicBezTo>
                  <a:cubicBezTo>
                    <a:pt x="273" y="0"/>
                    <a:pt x="269" y="0"/>
                    <a:pt x="264"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 name="Google Shape;145;g73b480ab9d_0_20"/>
            <p:cNvSpPr/>
            <p:nvPr/>
          </p:nvSpPr>
          <p:spPr>
            <a:xfrm>
              <a:off x="9011102" y="5780839"/>
              <a:ext cx="497550" cy="154675"/>
            </a:xfrm>
            <a:custGeom>
              <a:avLst/>
              <a:gdLst/>
              <a:ahLst/>
              <a:cxnLst/>
              <a:rect l="l" t="t" r="r" b="b"/>
              <a:pathLst>
                <a:path w="276" h="86" extrusionOk="0">
                  <a:moveTo>
                    <a:pt x="268" y="0"/>
                  </a:moveTo>
                  <a:cubicBezTo>
                    <a:pt x="259" y="0"/>
                    <a:pt x="250" y="2"/>
                    <a:pt x="242" y="5"/>
                  </a:cubicBezTo>
                  <a:cubicBezTo>
                    <a:pt x="0" y="86"/>
                    <a:pt x="0" y="86"/>
                    <a:pt x="0" y="86"/>
                  </a:cubicBezTo>
                  <a:cubicBezTo>
                    <a:pt x="2" y="86"/>
                    <a:pt x="5" y="86"/>
                    <a:pt x="7" y="86"/>
                  </a:cubicBezTo>
                  <a:cubicBezTo>
                    <a:pt x="16" y="86"/>
                    <a:pt x="25" y="85"/>
                    <a:pt x="34" y="82"/>
                  </a:cubicBezTo>
                  <a:cubicBezTo>
                    <a:pt x="276" y="1"/>
                    <a:pt x="276" y="1"/>
                    <a:pt x="276" y="1"/>
                  </a:cubicBezTo>
                  <a:cubicBezTo>
                    <a:pt x="274" y="1"/>
                    <a:pt x="271" y="0"/>
                    <a:pt x="268" y="0"/>
                  </a:cubicBezTo>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6" name="Google Shape;146;g73b480ab9d_0_20"/>
            <p:cNvSpPr/>
            <p:nvPr/>
          </p:nvSpPr>
          <p:spPr>
            <a:xfrm>
              <a:off x="8394689" y="6512306"/>
              <a:ext cx="1108500" cy="335400"/>
            </a:xfrm>
            <a:prstGeom prst="rect">
              <a:avLst/>
            </a:pr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 name="Google Shape;147;g73b480ab9d_0_20"/>
            <p:cNvSpPr/>
            <p:nvPr/>
          </p:nvSpPr>
          <p:spPr>
            <a:xfrm>
              <a:off x="8886905" y="5668832"/>
              <a:ext cx="154675" cy="236203"/>
            </a:xfrm>
            <a:custGeom>
              <a:avLst/>
              <a:gdLst/>
              <a:ahLst/>
              <a:cxnLst/>
              <a:rect l="l" t="t" r="r" b="b"/>
              <a:pathLst>
                <a:path w="86" h="131" extrusionOk="0">
                  <a:moveTo>
                    <a:pt x="54" y="0"/>
                  </a:moveTo>
                  <a:cubicBezTo>
                    <a:pt x="20" y="9"/>
                    <a:pt x="0" y="44"/>
                    <a:pt x="9" y="78"/>
                  </a:cubicBezTo>
                  <a:cubicBezTo>
                    <a:pt x="18" y="111"/>
                    <a:pt x="52" y="131"/>
                    <a:pt x="86" y="122"/>
                  </a:cubicBezTo>
                  <a:lnTo>
                    <a:pt x="54" y="0"/>
                  </a:lnTo>
                  <a:close/>
                </a:path>
              </a:pathLst>
            </a:custGeom>
            <a:solidFill>
              <a:srgbClr val="F9F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8" name="Google Shape;148;g73b480ab9d_0_20"/>
            <p:cNvSpPr/>
            <p:nvPr/>
          </p:nvSpPr>
          <p:spPr>
            <a:xfrm>
              <a:off x="8917383" y="5975135"/>
              <a:ext cx="155437" cy="236203"/>
            </a:xfrm>
            <a:custGeom>
              <a:avLst/>
              <a:gdLst/>
              <a:ahLst/>
              <a:cxnLst/>
              <a:rect l="l" t="t" r="r" b="b"/>
              <a:pathLst>
                <a:path w="86" h="131" extrusionOk="0">
                  <a:moveTo>
                    <a:pt x="54" y="0"/>
                  </a:moveTo>
                  <a:cubicBezTo>
                    <a:pt x="20" y="9"/>
                    <a:pt x="0" y="44"/>
                    <a:pt x="9" y="77"/>
                  </a:cubicBezTo>
                  <a:cubicBezTo>
                    <a:pt x="18" y="111"/>
                    <a:pt x="52" y="131"/>
                    <a:pt x="86" y="122"/>
                  </a:cubicBezTo>
                  <a:lnTo>
                    <a:pt x="54" y="0"/>
                  </a:lnTo>
                  <a:close/>
                </a:path>
              </a:pathLst>
            </a:custGeom>
            <a:solidFill>
              <a:srgbClr val="F9F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9" name="Google Shape;149;g73b480ab9d_0_20"/>
            <p:cNvSpPr/>
            <p:nvPr/>
          </p:nvSpPr>
          <p:spPr>
            <a:xfrm>
              <a:off x="8905191" y="5066896"/>
              <a:ext cx="154675" cy="236203"/>
            </a:xfrm>
            <a:custGeom>
              <a:avLst/>
              <a:gdLst/>
              <a:ahLst/>
              <a:cxnLst/>
              <a:rect l="l" t="t" r="r" b="b"/>
              <a:pathLst>
                <a:path w="86" h="131" extrusionOk="0">
                  <a:moveTo>
                    <a:pt x="54" y="0"/>
                  </a:moveTo>
                  <a:cubicBezTo>
                    <a:pt x="20" y="9"/>
                    <a:pt x="0" y="44"/>
                    <a:pt x="9" y="77"/>
                  </a:cubicBezTo>
                  <a:cubicBezTo>
                    <a:pt x="18" y="111"/>
                    <a:pt x="52" y="131"/>
                    <a:pt x="86" y="122"/>
                  </a:cubicBezTo>
                  <a:lnTo>
                    <a:pt x="54" y="0"/>
                  </a:lnTo>
                  <a:close/>
                </a:path>
              </a:pathLst>
            </a:custGeom>
            <a:solidFill>
              <a:srgbClr val="F9F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0" name="Google Shape;150;g73b480ab9d_0_20"/>
            <p:cNvSpPr/>
            <p:nvPr/>
          </p:nvSpPr>
          <p:spPr>
            <a:xfrm>
              <a:off x="8221727" y="5102707"/>
              <a:ext cx="778708" cy="304778"/>
            </a:xfrm>
            <a:custGeom>
              <a:avLst/>
              <a:gdLst/>
              <a:ahLst/>
              <a:cxnLst/>
              <a:rect l="l" t="t" r="r" b="b"/>
              <a:pathLst>
                <a:path w="432" h="169" extrusionOk="0">
                  <a:moveTo>
                    <a:pt x="432" y="84"/>
                  </a:moveTo>
                  <a:cubicBezTo>
                    <a:pt x="432" y="131"/>
                    <a:pt x="395" y="169"/>
                    <a:pt x="348" y="169"/>
                  </a:cubicBezTo>
                  <a:cubicBezTo>
                    <a:pt x="84" y="169"/>
                    <a:pt x="84" y="169"/>
                    <a:pt x="84" y="169"/>
                  </a:cubicBezTo>
                  <a:cubicBezTo>
                    <a:pt x="37" y="169"/>
                    <a:pt x="0" y="131"/>
                    <a:pt x="0" y="84"/>
                  </a:cubicBezTo>
                  <a:cubicBezTo>
                    <a:pt x="0" y="38"/>
                    <a:pt x="37" y="0"/>
                    <a:pt x="84" y="0"/>
                  </a:cubicBezTo>
                  <a:cubicBezTo>
                    <a:pt x="348" y="0"/>
                    <a:pt x="348" y="0"/>
                    <a:pt x="348" y="0"/>
                  </a:cubicBezTo>
                  <a:cubicBezTo>
                    <a:pt x="395" y="0"/>
                    <a:pt x="432" y="38"/>
                    <a:pt x="432" y="84"/>
                  </a:cubicBezTo>
                  <a:close/>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1" name="Google Shape;151;g73b480ab9d_0_20"/>
            <p:cNvSpPr/>
            <p:nvPr/>
          </p:nvSpPr>
          <p:spPr>
            <a:xfrm>
              <a:off x="8704800" y="5086707"/>
              <a:ext cx="531838" cy="566126"/>
            </a:xfrm>
            <a:custGeom>
              <a:avLst/>
              <a:gdLst/>
              <a:ahLst/>
              <a:cxnLst/>
              <a:rect l="l" t="t" r="r" b="b"/>
              <a:pathLst>
                <a:path w="295" h="314" extrusionOk="0">
                  <a:moveTo>
                    <a:pt x="258" y="283"/>
                  </a:moveTo>
                  <a:cubicBezTo>
                    <a:pt x="223" y="314"/>
                    <a:pt x="170" y="311"/>
                    <a:pt x="139" y="277"/>
                  </a:cubicBezTo>
                  <a:cubicBezTo>
                    <a:pt x="31" y="150"/>
                    <a:pt x="31" y="150"/>
                    <a:pt x="31" y="150"/>
                  </a:cubicBezTo>
                  <a:cubicBezTo>
                    <a:pt x="0" y="115"/>
                    <a:pt x="3" y="62"/>
                    <a:pt x="37" y="31"/>
                  </a:cubicBezTo>
                  <a:cubicBezTo>
                    <a:pt x="72" y="0"/>
                    <a:pt x="125" y="2"/>
                    <a:pt x="156" y="37"/>
                  </a:cubicBezTo>
                  <a:cubicBezTo>
                    <a:pt x="264" y="164"/>
                    <a:pt x="264" y="164"/>
                    <a:pt x="264" y="164"/>
                  </a:cubicBezTo>
                  <a:cubicBezTo>
                    <a:pt x="295" y="199"/>
                    <a:pt x="292" y="252"/>
                    <a:pt x="258" y="283"/>
                  </a:cubicBezTo>
                  <a:close/>
                </a:path>
              </a:pathLst>
            </a:custGeom>
            <a:solidFill>
              <a:srgbClr val="F0C4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2" name="Google Shape;152;g73b480ab9d_0_20"/>
            <p:cNvSpPr/>
            <p:nvPr/>
          </p:nvSpPr>
          <p:spPr>
            <a:xfrm>
              <a:off x="8967671" y="5407485"/>
              <a:ext cx="225536" cy="191249"/>
            </a:xfrm>
            <a:custGeom>
              <a:avLst/>
              <a:gdLst/>
              <a:ahLst/>
              <a:cxnLst/>
              <a:rect l="l" t="t" r="r" b="b"/>
              <a:pathLst>
                <a:path w="125" h="106" extrusionOk="0">
                  <a:moveTo>
                    <a:pt x="0" y="68"/>
                  </a:moveTo>
                  <a:cubicBezTo>
                    <a:pt x="19" y="97"/>
                    <a:pt x="58" y="106"/>
                    <a:pt x="87" y="87"/>
                  </a:cubicBezTo>
                  <a:cubicBezTo>
                    <a:pt x="117" y="68"/>
                    <a:pt x="125" y="29"/>
                    <a:pt x="106" y="0"/>
                  </a:cubicBezTo>
                  <a:lnTo>
                    <a:pt x="0" y="68"/>
                  </a:lnTo>
                  <a:close/>
                </a:path>
              </a:pathLst>
            </a:custGeom>
            <a:solidFill>
              <a:srgbClr val="F9F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3" name="Google Shape;153;g73b480ab9d_0_20"/>
          <p:cNvGrpSpPr/>
          <p:nvPr/>
        </p:nvGrpSpPr>
        <p:grpSpPr>
          <a:xfrm>
            <a:off x="6763891" y="1844825"/>
            <a:ext cx="4807875" cy="2905297"/>
            <a:chOff x="6531732" y="1844629"/>
            <a:chExt cx="4807875" cy="2905297"/>
          </a:xfrm>
        </p:grpSpPr>
        <p:sp>
          <p:nvSpPr>
            <p:cNvPr id="154" name="Google Shape;154;g73b480ab9d_0_20"/>
            <p:cNvSpPr/>
            <p:nvPr/>
          </p:nvSpPr>
          <p:spPr>
            <a:xfrm>
              <a:off x="7025473" y="2246936"/>
              <a:ext cx="3795249" cy="1897243"/>
            </a:xfrm>
            <a:custGeom>
              <a:avLst/>
              <a:gdLst/>
              <a:ahLst/>
              <a:cxnLst/>
              <a:rect l="l" t="t" r="r" b="b"/>
              <a:pathLst>
                <a:path w="2106" h="1053" extrusionOk="0">
                  <a:moveTo>
                    <a:pt x="2106" y="1053"/>
                  </a:moveTo>
                  <a:cubicBezTo>
                    <a:pt x="2106" y="471"/>
                    <a:pt x="1635" y="0"/>
                    <a:pt x="1053" y="0"/>
                  </a:cubicBezTo>
                  <a:cubicBezTo>
                    <a:pt x="472" y="0"/>
                    <a:pt x="0" y="471"/>
                    <a:pt x="0" y="1053"/>
                  </a:cubicBezTo>
                  <a:cubicBezTo>
                    <a:pt x="24" y="1053"/>
                    <a:pt x="24" y="1053"/>
                    <a:pt x="24" y="1053"/>
                  </a:cubicBezTo>
                  <a:cubicBezTo>
                    <a:pt x="24" y="769"/>
                    <a:pt x="140" y="512"/>
                    <a:pt x="326" y="325"/>
                  </a:cubicBezTo>
                  <a:cubicBezTo>
                    <a:pt x="512" y="139"/>
                    <a:pt x="769" y="24"/>
                    <a:pt x="1053" y="24"/>
                  </a:cubicBezTo>
                  <a:cubicBezTo>
                    <a:pt x="1337" y="24"/>
                    <a:pt x="1595" y="139"/>
                    <a:pt x="1781" y="325"/>
                  </a:cubicBezTo>
                  <a:cubicBezTo>
                    <a:pt x="1967" y="512"/>
                    <a:pt x="2082" y="769"/>
                    <a:pt x="2082" y="1053"/>
                  </a:cubicBezTo>
                  <a:lnTo>
                    <a:pt x="2106" y="105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5" name="Google Shape;155;g73b480ab9d_0_20"/>
            <p:cNvSpPr/>
            <p:nvPr/>
          </p:nvSpPr>
          <p:spPr>
            <a:xfrm>
              <a:off x="7218245" y="2392468"/>
              <a:ext cx="3411229" cy="1623706"/>
            </a:xfrm>
            <a:custGeom>
              <a:avLst/>
              <a:gdLst/>
              <a:ahLst/>
              <a:cxnLst/>
              <a:rect l="l" t="t" r="r" b="b"/>
              <a:pathLst>
                <a:path w="1893" h="901" extrusionOk="0">
                  <a:moveTo>
                    <a:pt x="1893" y="901"/>
                  </a:moveTo>
                  <a:cubicBezTo>
                    <a:pt x="1892" y="403"/>
                    <a:pt x="1444" y="0"/>
                    <a:pt x="946" y="0"/>
                  </a:cubicBezTo>
                  <a:cubicBezTo>
                    <a:pt x="449" y="0"/>
                    <a:pt x="0" y="403"/>
                    <a:pt x="0" y="901"/>
                  </a:cubicBezTo>
                  <a:cubicBezTo>
                    <a:pt x="4" y="901"/>
                    <a:pt x="4" y="901"/>
                    <a:pt x="4" y="901"/>
                  </a:cubicBezTo>
                  <a:cubicBezTo>
                    <a:pt x="4" y="653"/>
                    <a:pt x="116" y="429"/>
                    <a:pt x="289" y="267"/>
                  </a:cubicBezTo>
                  <a:cubicBezTo>
                    <a:pt x="463" y="104"/>
                    <a:pt x="699" y="4"/>
                    <a:pt x="946" y="4"/>
                  </a:cubicBezTo>
                  <a:cubicBezTo>
                    <a:pt x="1194" y="4"/>
                    <a:pt x="1430" y="104"/>
                    <a:pt x="1603" y="267"/>
                  </a:cubicBezTo>
                  <a:cubicBezTo>
                    <a:pt x="1777" y="429"/>
                    <a:pt x="1889" y="653"/>
                    <a:pt x="1889" y="901"/>
                  </a:cubicBezTo>
                  <a:lnTo>
                    <a:pt x="1893" y="90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6" name="Google Shape;156;g73b480ab9d_0_20"/>
            <p:cNvSpPr/>
            <p:nvPr/>
          </p:nvSpPr>
          <p:spPr>
            <a:xfrm>
              <a:off x="6859368" y="2117405"/>
              <a:ext cx="4128983" cy="2173070"/>
            </a:xfrm>
            <a:custGeom>
              <a:avLst/>
              <a:gdLst/>
              <a:ahLst/>
              <a:cxnLst/>
              <a:rect l="l" t="t" r="r" b="b"/>
              <a:pathLst>
                <a:path w="2291" h="1206" extrusionOk="0">
                  <a:moveTo>
                    <a:pt x="0" y="1200"/>
                  </a:moveTo>
                  <a:cubicBezTo>
                    <a:pt x="0" y="1202"/>
                    <a:pt x="0" y="1204"/>
                    <a:pt x="0" y="1206"/>
                  </a:cubicBezTo>
                  <a:cubicBezTo>
                    <a:pt x="5" y="1206"/>
                    <a:pt x="5" y="1206"/>
                    <a:pt x="5" y="1206"/>
                  </a:cubicBezTo>
                  <a:cubicBezTo>
                    <a:pt x="5" y="1204"/>
                    <a:pt x="5" y="1202"/>
                    <a:pt x="5" y="1201"/>
                  </a:cubicBezTo>
                  <a:lnTo>
                    <a:pt x="0" y="1200"/>
                  </a:lnTo>
                  <a:close/>
                  <a:moveTo>
                    <a:pt x="0" y="1176"/>
                  </a:moveTo>
                  <a:cubicBezTo>
                    <a:pt x="0" y="1180"/>
                    <a:pt x="0" y="1184"/>
                    <a:pt x="0" y="1188"/>
                  </a:cubicBezTo>
                  <a:cubicBezTo>
                    <a:pt x="5" y="1189"/>
                    <a:pt x="5" y="1189"/>
                    <a:pt x="5" y="1189"/>
                  </a:cubicBezTo>
                  <a:cubicBezTo>
                    <a:pt x="5" y="1185"/>
                    <a:pt x="5" y="1181"/>
                    <a:pt x="5" y="1177"/>
                  </a:cubicBezTo>
                  <a:lnTo>
                    <a:pt x="0" y="1176"/>
                  </a:lnTo>
                  <a:close/>
                  <a:moveTo>
                    <a:pt x="1" y="1152"/>
                  </a:moveTo>
                  <a:cubicBezTo>
                    <a:pt x="1" y="1156"/>
                    <a:pt x="1" y="1160"/>
                    <a:pt x="0" y="1164"/>
                  </a:cubicBezTo>
                  <a:cubicBezTo>
                    <a:pt x="6" y="1165"/>
                    <a:pt x="6" y="1165"/>
                    <a:pt x="6" y="1165"/>
                  </a:cubicBezTo>
                  <a:cubicBezTo>
                    <a:pt x="6" y="1161"/>
                    <a:pt x="6" y="1157"/>
                    <a:pt x="6" y="1153"/>
                  </a:cubicBezTo>
                  <a:cubicBezTo>
                    <a:pt x="1" y="1152"/>
                    <a:pt x="1" y="1152"/>
                    <a:pt x="1" y="1152"/>
                  </a:cubicBezTo>
                  <a:close/>
                  <a:moveTo>
                    <a:pt x="2" y="1128"/>
                  </a:moveTo>
                  <a:cubicBezTo>
                    <a:pt x="2" y="1132"/>
                    <a:pt x="2" y="1136"/>
                    <a:pt x="1" y="1140"/>
                  </a:cubicBezTo>
                  <a:cubicBezTo>
                    <a:pt x="7" y="1141"/>
                    <a:pt x="7" y="1141"/>
                    <a:pt x="7" y="1141"/>
                  </a:cubicBezTo>
                  <a:cubicBezTo>
                    <a:pt x="7" y="1137"/>
                    <a:pt x="7" y="1133"/>
                    <a:pt x="7" y="1129"/>
                  </a:cubicBezTo>
                  <a:lnTo>
                    <a:pt x="2" y="1128"/>
                  </a:lnTo>
                  <a:close/>
                  <a:moveTo>
                    <a:pt x="4" y="1104"/>
                  </a:moveTo>
                  <a:cubicBezTo>
                    <a:pt x="3" y="1108"/>
                    <a:pt x="3" y="1112"/>
                    <a:pt x="3" y="1116"/>
                  </a:cubicBezTo>
                  <a:cubicBezTo>
                    <a:pt x="8" y="1117"/>
                    <a:pt x="8" y="1117"/>
                    <a:pt x="8" y="1117"/>
                  </a:cubicBezTo>
                  <a:cubicBezTo>
                    <a:pt x="8" y="1113"/>
                    <a:pt x="9" y="1109"/>
                    <a:pt x="9" y="1105"/>
                  </a:cubicBezTo>
                  <a:lnTo>
                    <a:pt x="4" y="1104"/>
                  </a:lnTo>
                  <a:close/>
                  <a:moveTo>
                    <a:pt x="6" y="1080"/>
                  </a:moveTo>
                  <a:cubicBezTo>
                    <a:pt x="5" y="1084"/>
                    <a:pt x="5" y="1088"/>
                    <a:pt x="5" y="1092"/>
                  </a:cubicBezTo>
                  <a:cubicBezTo>
                    <a:pt x="10" y="1093"/>
                    <a:pt x="10" y="1093"/>
                    <a:pt x="10" y="1093"/>
                  </a:cubicBezTo>
                  <a:cubicBezTo>
                    <a:pt x="10" y="1089"/>
                    <a:pt x="11" y="1085"/>
                    <a:pt x="11" y="1081"/>
                  </a:cubicBezTo>
                  <a:lnTo>
                    <a:pt x="6" y="1080"/>
                  </a:lnTo>
                  <a:close/>
                  <a:moveTo>
                    <a:pt x="8" y="1057"/>
                  </a:moveTo>
                  <a:cubicBezTo>
                    <a:pt x="8" y="1061"/>
                    <a:pt x="7" y="1065"/>
                    <a:pt x="7" y="1069"/>
                  </a:cubicBezTo>
                  <a:cubicBezTo>
                    <a:pt x="12" y="1069"/>
                    <a:pt x="12" y="1069"/>
                    <a:pt x="12" y="1069"/>
                  </a:cubicBezTo>
                  <a:cubicBezTo>
                    <a:pt x="12" y="1065"/>
                    <a:pt x="13" y="1061"/>
                    <a:pt x="13" y="1057"/>
                  </a:cubicBezTo>
                  <a:lnTo>
                    <a:pt x="8" y="1057"/>
                  </a:lnTo>
                  <a:close/>
                  <a:moveTo>
                    <a:pt x="11" y="1033"/>
                  </a:moveTo>
                  <a:cubicBezTo>
                    <a:pt x="10" y="1037"/>
                    <a:pt x="10" y="1041"/>
                    <a:pt x="9" y="1045"/>
                  </a:cubicBezTo>
                  <a:cubicBezTo>
                    <a:pt x="15" y="1045"/>
                    <a:pt x="15" y="1045"/>
                    <a:pt x="15" y="1045"/>
                  </a:cubicBezTo>
                  <a:cubicBezTo>
                    <a:pt x="15" y="1041"/>
                    <a:pt x="16" y="1037"/>
                    <a:pt x="16" y="1033"/>
                  </a:cubicBezTo>
                  <a:lnTo>
                    <a:pt x="11" y="1033"/>
                  </a:lnTo>
                  <a:close/>
                  <a:moveTo>
                    <a:pt x="14" y="1009"/>
                  </a:moveTo>
                  <a:cubicBezTo>
                    <a:pt x="14" y="1013"/>
                    <a:pt x="13" y="1017"/>
                    <a:pt x="12" y="1021"/>
                  </a:cubicBezTo>
                  <a:cubicBezTo>
                    <a:pt x="18" y="1022"/>
                    <a:pt x="18" y="1022"/>
                    <a:pt x="18" y="1022"/>
                  </a:cubicBezTo>
                  <a:cubicBezTo>
                    <a:pt x="18" y="1018"/>
                    <a:pt x="19" y="1014"/>
                    <a:pt x="19" y="1010"/>
                  </a:cubicBezTo>
                  <a:lnTo>
                    <a:pt x="14" y="1009"/>
                  </a:lnTo>
                  <a:close/>
                  <a:moveTo>
                    <a:pt x="18" y="985"/>
                  </a:moveTo>
                  <a:cubicBezTo>
                    <a:pt x="17" y="989"/>
                    <a:pt x="17" y="993"/>
                    <a:pt x="16" y="997"/>
                  </a:cubicBezTo>
                  <a:cubicBezTo>
                    <a:pt x="21" y="998"/>
                    <a:pt x="21" y="998"/>
                    <a:pt x="21" y="998"/>
                  </a:cubicBezTo>
                  <a:cubicBezTo>
                    <a:pt x="22" y="994"/>
                    <a:pt x="22" y="990"/>
                    <a:pt x="23" y="986"/>
                  </a:cubicBezTo>
                  <a:lnTo>
                    <a:pt x="18" y="985"/>
                  </a:lnTo>
                  <a:close/>
                  <a:moveTo>
                    <a:pt x="22" y="961"/>
                  </a:moveTo>
                  <a:cubicBezTo>
                    <a:pt x="21" y="965"/>
                    <a:pt x="21" y="969"/>
                    <a:pt x="20" y="973"/>
                  </a:cubicBezTo>
                  <a:cubicBezTo>
                    <a:pt x="25" y="974"/>
                    <a:pt x="25" y="974"/>
                    <a:pt x="25" y="974"/>
                  </a:cubicBezTo>
                  <a:cubicBezTo>
                    <a:pt x="26" y="970"/>
                    <a:pt x="27" y="966"/>
                    <a:pt x="27" y="962"/>
                  </a:cubicBezTo>
                  <a:lnTo>
                    <a:pt x="22" y="961"/>
                  </a:lnTo>
                  <a:close/>
                  <a:moveTo>
                    <a:pt x="27" y="938"/>
                  </a:moveTo>
                  <a:cubicBezTo>
                    <a:pt x="26" y="942"/>
                    <a:pt x="25" y="946"/>
                    <a:pt x="24" y="950"/>
                  </a:cubicBezTo>
                  <a:cubicBezTo>
                    <a:pt x="30" y="951"/>
                    <a:pt x="30" y="951"/>
                    <a:pt x="30" y="951"/>
                  </a:cubicBezTo>
                  <a:cubicBezTo>
                    <a:pt x="30" y="947"/>
                    <a:pt x="31" y="943"/>
                    <a:pt x="32" y="939"/>
                  </a:cubicBezTo>
                  <a:lnTo>
                    <a:pt x="27" y="938"/>
                  </a:lnTo>
                  <a:close/>
                  <a:moveTo>
                    <a:pt x="32" y="914"/>
                  </a:moveTo>
                  <a:cubicBezTo>
                    <a:pt x="31" y="918"/>
                    <a:pt x="30" y="922"/>
                    <a:pt x="29" y="926"/>
                  </a:cubicBezTo>
                  <a:cubicBezTo>
                    <a:pt x="34" y="927"/>
                    <a:pt x="34" y="927"/>
                    <a:pt x="34" y="927"/>
                  </a:cubicBezTo>
                  <a:cubicBezTo>
                    <a:pt x="35" y="923"/>
                    <a:pt x="36" y="919"/>
                    <a:pt x="37" y="915"/>
                  </a:cubicBezTo>
                  <a:lnTo>
                    <a:pt x="32" y="914"/>
                  </a:lnTo>
                  <a:close/>
                  <a:moveTo>
                    <a:pt x="37" y="891"/>
                  </a:moveTo>
                  <a:cubicBezTo>
                    <a:pt x="36" y="895"/>
                    <a:pt x="35" y="899"/>
                    <a:pt x="34" y="903"/>
                  </a:cubicBezTo>
                  <a:cubicBezTo>
                    <a:pt x="40" y="904"/>
                    <a:pt x="40" y="904"/>
                    <a:pt x="40" y="904"/>
                  </a:cubicBezTo>
                  <a:cubicBezTo>
                    <a:pt x="40" y="900"/>
                    <a:pt x="41" y="896"/>
                    <a:pt x="42" y="892"/>
                  </a:cubicBezTo>
                  <a:lnTo>
                    <a:pt x="37" y="891"/>
                  </a:lnTo>
                  <a:close/>
                  <a:moveTo>
                    <a:pt x="43" y="868"/>
                  </a:moveTo>
                  <a:cubicBezTo>
                    <a:pt x="42" y="871"/>
                    <a:pt x="41" y="875"/>
                    <a:pt x="40" y="879"/>
                  </a:cubicBezTo>
                  <a:cubicBezTo>
                    <a:pt x="45" y="881"/>
                    <a:pt x="45" y="881"/>
                    <a:pt x="45" y="881"/>
                  </a:cubicBezTo>
                  <a:cubicBezTo>
                    <a:pt x="46" y="877"/>
                    <a:pt x="47" y="873"/>
                    <a:pt x="48" y="869"/>
                  </a:cubicBezTo>
                  <a:lnTo>
                    <a:pt x="43" y="868"/>
                  </a:lnTo>
                  <a:close/>
                  <a:moveTo>
                    <a:pt x="49" y="844"/>
                  </a:moveTo>
                  <a:cubicBezTo>
                    <a:pt x="48" y="848"/>
                    <a:pt x="47" y="852"/>
                    <a:pt x="46" y="856"/>
                  </a:cubicBezTo>
                  <a:cubicBezTo>
                    <a:pt x="51" y="857"/>
                    <a:pt x="51" y="857"/>
                    <a:pt x="51" y="857"/>
                  </a:cubicBezTo>
                  <a:cubicBezTo>
                    <a:pt x="52" y="854"/>
                    <a:pt x="53" y="850"/>
                    <a:pt x="54" y="846"/>
                  </a:cubicBezTo>
                  <a:lnTo>
                    <a:pt x="49" y="844"/>
                  </a:lnTo>
                  <a:close/>
                  <a:moveTo>
                    <a:pt x="56" y="821"/>
                  </a:moveTo>
                  <a:cubicBezTo>
                    <a:pt x="55" y="825"/>
                    <a:pt x="54" y="829"/>
                    <a:pt x="53" y="833"/>
                  </a:cubicBezTo>
                  <a:cubicBezTo>
                    <a:pt x="58" y="834"/>
                    <a:pt x="58" y="834"/>
                    <a:pt x="58" y="834"/>
                  </a:cubicBezTo>
                  <a:cubicBezTo>
                    <a:pt x="59" y="831"/>
                    <a:pt x="60" y="827"/>
                    <a:pt x="61" y="823"/>
                  </a:cubicBezTo>
                  <a:lnTo>
                    <a:pt x="56" y="821"/>
                  </a:lnTo>
                  <a:close/>
                  <a:moveTo>
                    <a:pt x="63" y="798"/>
                  </a:moveTo>
                  <a:cubicBezTo>
                    <a:pt x="62" y="802"/>
                    <a:pt x="61" y="806"/>
                    <a:pt x="60" y="810"/>
                  </a:cubicBezTo>
                  <a:cubicBezTo>
                    <a:pt x="65" y="811"/>
                    <a:pt x="65" y="811"/>
                    <a:pt x="65" y="811"/>
                  </a:cubicBezTo>
                  <a:cubicBezTo>
                    <a:pt x="66" y="808"/>
                    <a:pt x="67" y="804"/>
                    <a:pt x="68" y="800"/>
                  </a:cubicBezTo>
                  <a:cubicBezTo>
                    <a:pt x="63" y="798"/>
                    <a:pt x="63" y="798"/>
                    <a:pt x="63" y="798"/>
                  </a:cubicBezTo>
                  <a:close/>
                  <a:moveTo>
                    <a:pt x="71" y="776"/>
                  </a:moveTo>
                  <a:cubicBezTo>
                    <a:pt x="70" y="779"/>
                    <a:pt x="68" y="783"/>
                    <a:pt x="67" y="787"/>
                  </a:cubicBezTo>
                  <a:cubicBezTo>
                    <a:pt x="72" y="789"/>
                    <a:pt x="72" y="789"/>
                    <a:pt x="72" y="789"/>
                  </a:cubicBezTo>
                  <a:cubicBezTo>
                    <a:pt x="73" y="785"/>
                    <a:pt x="75" y="781"/>
                    <a:pt x="76" y="777"/>
                  </a:cubicBezTo>
                  <a:lnTo>
                    <a:pt x="71" y="776"/>
                  </a:lnTo>
                  <a:close/>
                  <a:moveTo>
                    <a:pt x="79" y="753"/>
                  </a:moveTo>
                  <a:cubicBezTo>
                    <a:pt x="78" y="757"/>
                    <a:pt x="76" y="760"/>
                    <a:pt x="75" y="764"/>
                  </a:cubicBezTo>
                  <a:cubicBezTo>
                    <a:pt x="80" y="766"/>
                    <a:pt x="80" y="766"/>
                    <a:pt x="80" y="766"/>
                  </a:cubicBezTo>
                  <a:cubicBezTo>
                    <a:pt x="81" y="762"/>
                    <a:pt x="83" y="759"/>
                    <a:pt x="84" y="755"/>
                  </a:cubicBezTo>
                  <a:lnTo>
                    <a:pt x="79" y="753"/>
                  </a:lnTo>
                  <a:close/>
                  <a:moveTo>
                    <a:pt x="88" y="730"/>
                  </a:moveTo>
                  <a:cubicBezTo>
                    <a:pt x="86" y="734"/>
                    <a:pt x="85" y="738"/>
                    <a:pt x="83" y="742"/>
                  </a:cubicBezTo>
                  <a:cubicBezTo>
                    <a:pt x="88" y="744"/>
                    <a:pt x="88" y="744"/>
                    <a:pt x="88" y="744"/>
                  </a:cubicBezTo>
                  <a:cubicBezTo>
                    <a:pt x="90" y="740"/>
                    <a:pt x="91" y="736"/>
                    <a:pt x="93" y="732"/>
                  </a:cubicBezTo>
                  <a:lnTo>
                    <a:pt x="88" y="730"/>
                  </a:lnTo>
                  <a:close/>
                  <a:moveTo>
                    <a:pt x="97" y="708"/>
                  </a:moveTo>
                  <a:cubicBezTo>
                    <a:pt x="95" y="712"/>
                    <a:pt x="94" y="716"/>
                    <a:pt x="92" y="719"/>
                  </a:cubicBezTo>
                  <a:cubicBezTo>
                    <a:pt x="97" y="721"/>
                    <a:pt x="97" y="721"/>
                    <a:pt x="97" y="721"/>
                  </a:cubicBezTo>
                  <a:cubicBezTo>
                    <a:pt x="98" y="718"/>
                    <a:pt x="100" y="714"/>
                    <a:pt x="101" y="710"/>
                  </a:cubicBezTo>
                  <a:lnTo>
                    <a:pt x="97" y="708"/>
                  </a:lnTo>
                  <a:close/>
                  <a:moveTo>
                    <a:pt x="106" y="686"/>
                  </a:moveTo>
                  <a:cubicBezTo>
                    <a:pt x="104" y="690"/>
                    <a:pt x="103" y="693"/>
                    <a:pt x="101" y="697"/>
                  </a:cubicBezTo>
                  <a:cubicBezTo>
                    <a:pt x="106" y="699"/>
                    <a:pt x="106" y="699"/>
                    <a:pt x="106" y="699"/>
                  </a:cubicBezTo>
                  <a:cubicBezTo>
                    <a:pt x="108" y="695"/>
                    <a:pt x="109" y="692"/>
                    <a:pt x="111" y="688"/>
                  </a:cubicBezTo>
                  <a:lnTo>
                    <a:pt x="106" y="686"/>
                  </a:lnTo>
                  <a:close/>
                  <a:moveTo>
                    <a:pt x="116" y="664"/>
                  </a:moveTo>
                  <a:cubicBezTo>
                    <a:pt x="114" y="668"/>
                    <a:pt x="112" y="671"/>
                    <a:pt x="111" y="675"/>
                  </a:cubicBezTo>
                  <a:cubicBezTo>
                    <a:pt x="116" y="677"/>
                    <a:pt x="116" y="677"/>
                    <a:pt x="116" y="677"/>
                  </a:cubicBezTo>
                  <a:cubicBezTo>
                    <a:pt x="117" y="674"/>
                    <a:pt x="119" y="670"/>
                    <a:pt x="121" y="666"/>
                  </a:cubicBezTo>
                  <a:cubicBezTo>
                    <a:pt x="116" y="664"/>
                    <a:pt x="116" y="664"/>
                    <a:pt x="116" y="664"/>
                  </a:cubicBezTo>
                  <a:close/>
                  <a:moveTo>
                    <a:pt x="126" y="642"/>
                  </a:moveTo>
                  <a:cubicBezTo>
                    <a:pt x="124" y="646"/>
                    <a:pt x="123" y="649"/>
                    <a:pt x="121" y="653"/>
                  </a:cubicBezTo>
                  <a:cubicBezTo>
                    <a:pt x="126" y="655"/>
                    <a:pt x="126" y="655"/>
                    <a:pt x="126" y="655"/>
                  </a:cubicBezTo>
                  <a:cubicBezTo>
                    <a:pt x="127" y="652"/>
                    <a:pt x="129" y="648"/>
                    <a:pt x="131" y="645"/>
                  </a:cubicBezTo>
                  <a:lnTo>
                    <a:pt x="126" y="642"/>
                  </a:lnTo>
                  <a:close/>
                  <a:moveTo>
                    <a:pt x="137" y="621"/>
                  </a:moveTo>
                  <a:cubicBezTo>
                    <a:pt x="135" y="624"/>
                    <a:pt x="133" y="628"/>
                    <a:pt x="131" y="631"/>
                  </a:cubicBezTo>
                  <a:cubicBezTo>
                    <a:pt x="136" y="634"/>
                    <a:pt x="136" y="634"/>
                    <a:pt x="136" y="634"/>
                  </a:cubicBezTo>
                  <a:cubicBezTo>
                    <a:pt x="138" y="630"/>
                    <a:pt x="140" y="627"/>
                    <a:pt x="141" y="623"/>
                  </a:cubicBezTo>
                  <a:lnTo>
                    <a:pt x="137" y="621"/>
                  </a:lnTo>
                  <a:close/>
                  <a:moveTo>
                    <a:pt x="148" y="599"/>
                  </a:moveTo>
                  <a:cubicBezTo>
                    <a:pt x="146" y="603"/>
                    <a:pt x="144" y="606"/>
                    <a:pt x="142" y="610"/>
                  </a:cubicBezTo>
                  <a:cubicBezTo>
                    <a:pt x="147" y="612"/>
                    <a:pt x="147" y="612"/>
                    <a:pt x="147" y="612"/>
                  </a:cubicBezTo>
                  <a:cubicBezTo>
                    <a:pt x="149" y="609"/>
                    <a:pt x="151" y="605"/>
                    <a:pt x="153" y="602"/>
                  </a:cubicBezTo>
                  <a:lnTo>
                    <a:pt x="148" y="599"/>
                  </a:lnTo>
                  <a:close/>
                  <a:moveTo>
                    <a:pt x="159" y="578"/>
                  </a:moveTo>
                  <a:cubicBezTo>
                    <a:pt x="157" y="582"/>
                    <a:pt x="155" y="585"/>
                    <a:pt x="153" y="589"/>
                  </a:cubicBezTo>
                  <a:cubicBezTo>
                    <a:pt x="158" y="591"/>
                    <a:pt x="158" y="591"/>
                    <a:pt x="158" y="591"/>
                  </a:cubicBezTo>
                  <a:cubicBezTo>
                    <a:pt x="160" y="588"/>
                    <a:pt x="162" y="584"/>
                    <a:pt x="164" y="581"/>
                  </a:cubicBezTo>
                  <a:lnTo>
                    <a:pt x="159" y="578"/>
                  </a:lnTo>
                  <a:close/>
                  <a:moveTo>
                    <a:pt x="171" y="557"/>
                  </a:moveTo>
                  <a:cubicBezTo>
                    <a:pt x="169" y="561"/>
                    <a:pt x="167" y="564"/>
                    <a:pt x="165" y="568"/>
                  </a:cubicBezTo>
                  <a:cubicBezTo>
                    <a:pt x="170" y="570"/>
                    <a:pt x="170" y="570"/>
                    <a:pt x="170" y="570"/>
                  </a:cubicBezTo>
                  <a:cubicBezTo>
                    <a:pt x="172" y="567"/>
                    <a:pt x="174" y="564"/>
                    <a:pt x="176" y="560"/>
                  </a:cubicBezTo>
                  <a:lnTo>
                    <a:pt x="171" y="557"/>
                  </a:lnTo>
                  <a:close/>
                  <a:moveTo>
                    <a:pt x="184" y="537"/>
                  </a:moveTo>
                  <a:cubicBezTo>
                    <a:pt x="182" y="540"/>
                    <a:pt x="179" y="544"/>
                    <a:pt x="177" y="547"/>
                  </a:cubicBezTo>
                  <a:cubicBezTo>
                    <a:pt x="182" y="550"/>
                    <a:pt x="182" y="550"/>
                    <a:pt x="182" y="550"/>
                  </a:cubicBezTo>
                  <a:cubicBezTo>
                    <a:pt x="184" y="546"/>
                    <a:pt x="186" y="543"/>
                    <a:pt x="188" y="540"/>
                  </a:cubicBezTo>
                  <a:lnTo>
                    <a:pt x="184" y="537"/>
                  </a:lnTo>
                  <a:close/>
                  <a:moveTo>
                    <a:pt x="196" y="516"/>
                  </a:moveTo>
                  <a:cubicBezTo>
                    <a:pt x="194" y="520"/>
                    <a:pt x="192" y="523"/>
                    <a:pt x="190" y="527"/>
                  </a:cubicBezTo>
                  <a:cubicBezTo>
                    <a:pt x="195" y="529"/>
                    <a:pt x="195" y="529"/>
                    <a:pt x="195" y="529"/>
                  </a:cubicBezTo>
                  <a:cubicBezTo>
                    <a:pt x="197" y="526"/>
                    <a:pt x="199" y="523"/>
                    <a:pt x="201" y="519"/>
                  </a:cubicBezTo>
                  <a:lnTo>
                    <a:pt x="196" y="516"/>
                  </a:lnTo>
                  <a:close/>
                  <a:moveTo>
                    <a:pt x="210" y="496"/>
                  </a:moveTo>
                  <a:cubicBezTo>
                    <a:pt x="207" y="500"/>
                    <a:pt x="205" y="503"/>
                    <a:pt x="203" y="506"/>
                  </a:cubicBezTo>
                  <a:cubicBezTo>
                    <a:pt x="207" y="509"/>
                    <a:pt x="207" y="509"/>
                    <a:pt x="207" y="509"/>
                  </a:cubicBezTo>
                  <a:cubicBezTo>
                    <a:pt x="210" y="506"/>
                    <a:pt x="212" y="503"/>
                    <a:pt x="214" y="499"/>
                  </a:cubicBezTo>
                  <a:lnTo>
                    <a:pt x="210" y="496"/>
                  </a:lnTo>
                  <a:close/>
                  <a:moveTo>
                    <a:pt x="223" y="477"/>
                  </a:moveTo>
                  <a:cubicBezTo>
                    <a:pt x="221" y="480"/>
                    <a:pt x="219" y="483"/>
                    <a:pt x="216" y="486"/>
                  </a:cubicBezTo>
                  <a:cubicBezTo>
                    <a:pt x="221" y="490"/>
                    <a:pt x="221" y="490"/>
                    <a:pt x="221" y="490"/>
                  </a:cubicBezTo>
                  <a:cubicBezTo>
                    <a:pt x="223" y="486"/>
                    <a:pt x="225" y="483"/>
                    <a:pt x="228" y="480"/>
                  </a:cubicBezTo>
                  <a:lnTo>
                    <a:pt x="223" y="477"/>
                  </a:lnTo>
                  <a:close/>
                  <a:moveTo>
                    <a:pt x="237" y="457"/>
                  </a:moveTo>
                  <a:cubicBezTo>
                    <a:pt x="235" y="460"/>
                    <a:pt x="232" y="464"/>
                    <a:pt x="230" y="467"/>
                  </a:cubicBezTo>
                  <a:cubicBezTo>
                    <a:pt x="234" y="470"/>
                    <a:pt x="234" y="470"/>
                    <a:pt x="234" y="470"/>
                  </a:cubicBezTo>
                  <a:cubicBezTo>
                    <a:pt x="237" y="467"/>
                    <a:pt x="239" y="464"/>
                    <a:pt x="241" y="460"/>
                  </a:cubicBezTo>
                  <a:lnTo>
                    <a:pt x="237" y="457"/>
                  </a:lnTo>
                  <a:close/>
                  <a:moveTo>
                    <a:pt x="251" y="438"/>
                  </a:moveTo>
                  <a:cubicBezTo>
                    <a:pt x="249" y="441"/>
                    <a:pt x="247" y="444"/>
                    <a:pt x="244" y="448"/>
                  </a:cubicBezTo>
                  <a:cubicBezTo>
                    <a:pt x="249" y="451"/>
                    <a:pt x="249" y="451"/>
                    <a:pt x="249" y="451"/>
                  </a:cubicBezTo>
                  <a:cubicBezTo>
                    <a:pt x="251" y="448"/>
                    <a:pt x="253" y="444"/>
                    <a:pt x="256" y="441"/>
                  </a:cubicBezTo>
                  <a:lnTo>
                    <a:pt x="251" y="438"/>
                  </a:lnTo>
                  <a:close/>
                  <a:moveTo>
                    <a:pt x="266" y="419"/>
                  </a:moveTo>
                  <a:cubicBezTo>
                    <a:pt x="264" y="422"/>
                    <a:pt x="261" y="425"/>
                    <a:pt x="259" y="429"/>
                  </a:cubicBezTo>
                  <a:cubicBezTo>
                    <a:pt x="263" y="432"/>
                    <a:pt x="263" y="432"/>
                    <a:pt x="263" y="432"/>
                  </a:cubicBezTo>
                  <a:cubicBezTo>
                    <a:pt x="265" y="429"/>
                    <a:pt x="268" y="426"/>
                    <a:pt x="270" y="422"/>
                  </a:cubicBezTo>
                  <a:lnTo>
                    <a:pt x="266" y="419"/>
                  </a:lnTo>
                  <a:close/>
                  <a:moveTo>
                    <a:pt x="281" y="401"/>
                  </a:moveTo>
                  <a:cubicBezTo>
                    <a:pt x="279" y="404"/>
                    <a:pt x="276" y="407"/>
                    <a:pt x="274" y="410"/>
                  </a:cubicBezTo>
                  <a:cubicBezTo>
                    <a:pt x="278" y="413"/>
                    <a:pt x="278" y="413"/>
                    <a:pt x="278" y="413"/>
                  </a:cubicBezTo>
                  <a:cubicBezTo>
                    <a:pt x="280" y="410"/>
                    <a:pt x="283" y="407"/>
                    <a:pt x="285" y="404"/>
                  </a:cubicBezTo>
                  <a:lnTo>
                    <a:pt x="281" y="401"/>
                  </a:lnTo>
                  <a:close/>
                  <a:moveTo>
                    <a:pt x="297" y="382"/>
                  </a:moveTo>
                  <a:cubicBezTo>
                    <a:pt x="294" y="385"/>
                    <a:pt x="292" y="388"/>
                    <a:pt x="289" y="391"/>
                  </a:cubicBezTo>
                  <a:cubicBezTo>
                    <a:pt x="293" y="395"/>
                    <a:pt x="293" y="395"/>
                    <a:pt x="293" y="395"/>
                  </a:cubicBezTo>
                  <a:cubicBezTo>
                    <a:pt x="296" y="392"/>
                    <a:pt x="298" y="389"/>
                    <a:pt x="301" y="386"/>
                  </a:cubicBezTo>
                  <a:lnTo>
                    <a:pt x="297" y="382"/>
                  </a:lnTo>
                  <a:close/>
                  <a:moveTo>
                    <a:pt x="313" y="364"/>
                  </a:moveTo>
                  <a:cubicBezTo>
                    <a:pt x="310" y="367"/>
                    <a:pt x="307" y="370"/>
                    <a:pt x="305" y="373"/>
                  </a:cubicBezTo>
                  <a:cubicBezTo>
                    <a:pt x="309" y="377"/>
                    <a:pt x="309" y="377"/>
                    <a:pt x="309" y="377"/>
                  </a:cubicBezTo>
                  <a:cubicBezTo>
                    <a:pt x="311" y="374"/>
                    <a:pt x="314" y="371"/>
                    <a:pt x="317" y="368"/>
                  </a:cubicBezTo>
                  <a:lnTo>
                    <a:pt x="313" y="364"/>
                  </a:lnTo>
                  <a:close/>
                  <a:moveTo>
                    <a:pt x="329" y="347"/>
                  </a:moveTo>
                  <a:cubicBezTo>
                    <a:pt x="326" y="350"/>
                    <a:pt x="324" y="353"/>
                    <a:pt x="321" y="355"/>
                  </a:cubicBezTo>
                  <a:cubicBezTo>
                    <a:pt x="325" y="359"/>
                    <a:pt x="325" y="359"/>
                    <a:pt x="325" y="359"/>
                  </a:cubicBezTo>
                  <a:cubicBezTo>
                    <a:pt x="328" y="356"/>
                    <a:pt x="330" y="353"/>
                    <a:pt x="333" y="350"/>
                  </a:cubicBezTo>
                  <a:lnTo>
                    <a:pt x="329" y="347"/>
                  </a:lnTo>
                  <a:close/>
                  <a:moveTo>
                    <a:pt x="346" y="329"/>
                  </a:moveTo>
                  <a:cubicBezTo>
                    <a:pt x="343" y="332"/>
                    <a:pt x="340" y="335"/>
                    <a:pt x="337" y="338"/>
                  </a:cubicBezTo>
                  <a:cubicBezTo>
                    <a:pt x="341" y="342"/>
                    <a:pt x="341" y="342"/>
                    <a:pt x="341" y="342"/>
                  </a:cubicBezTo>
                  <a:cubicBezTo>
                    <a:pt x="344" y="339"/>
                    <a:pt x="347" y="336"/>
                    <a:pt x="350" y="333"/>
                  </a:cubicBezTo>
                  <a:lnTo>
                    <a:pt x="346" y="329"/>
                  </a:lnTo>
                  <a:close/>
                  <a:moveTo>
                    <a:pt x="363" y="313"/>
                  </a:moveTo>
                  <a:cubicBezTo>
                    <a:pt x="360" y="315"/>
                    <a:pt x="357" y="318"/>
                    <a:pt x="354" y="321"/>
                  </a:cubicBezTo>
                  <a:cubicBezTo>
                    <a:pt x="358" y="325"/>
                    <a:pt x="358" y="325"/>
                    <a:pt x="358" y="325"/>
                  </a:cubicBezTo>
                  <a:cubicBezTo>
                    <a:pt x="361" y="322"/>
                    <a:pt x="364" y="319"/>
                    <a:pt x="367" y="316"/>
                  </a:cubicBezTo>
                  <a:lnTo>
                    <a:pt x="363" y="313"/>
                  </a:lnTo>
                  <a:close/>
                  <a:moveTo>
                    <a:pt x="380" y="296"/>
                  </a:moveTo>
                  <a:cubicBezTo>
                    <a:pt x="377" y="299"/>
                    <a:pt x="374" y="301"/>
                    <a:pt x="372" y="304"/>
                  </a:cubicBezTo>
                  <a:cubicBezTo>
                    <a:pt x="375" y="308"/>
                    <a:pt x="375" y="308"/>
                    <a:pt x="375" y="308"/>
                  </a:cubicBezTo>
                  <a:cubicBezTo>
                    <a:pt x="378" y="305"/>
                    <a:pt x="381" y="303"/>
                    <a:pt x="384" y="300"/>
                  </a:cubicBezTo>
                  <a:lnTo>
                    <a:pt x="380" y="296"/>
                  </a:lnTo>
                  <a:close/>
                  <a:moveTo>
                    <a:pt x="398" y="280"/>
                  </a:moveTo>
                  <a:cubicBezTo>
                    <a:pt x="395" y="282"/>
                    <a:pt x="392" y="285"/>
                    <a:pt x="389" y="288"/>
                  </a:cubicBezTo>
                  <a:cubicBezTo>
                    <a:pt x="393" y="292"/>
                    <a:pt x="393" y="292"/>
                    <a:pt x="393" y="292"/>
                  </a:cubicBezTo>
                  <a:cubicBezTo>
                    <a:pt x="396" y="289"/>
                    <a:pt x="399" y="286"/>
                    <a:pt x="402" y="284"/>
                  </a:cubicBezTo>
                  <a:lnTo>
                    <a:pt x="398" y="280"/>
                  </a:lnTo>
                  <a:close/>
                  <a:moveTo>
                    <a:pt x="416" y="264"/>
                  </a:moveTo>
                  <a:cubicBezTo>
                    <a:pt x="413" y="267"/>
                    <a:pt x="410" y="269"/>
                    <a:pt x="407" y="272"/>
                  </a:cubicBezTo>
                  <a:cubicBezTo>
                    <a:pt x="411" y="276"/>
                    <a:pt x="411" y="276"/>
                    <a:pt x="411" y="276"/>
                  </a:cubicBezTo>
                  <a:cubicBezTo>
                    <a:pt x="414" y="273"/>
                    <a:pt x="417" y="271"/>
                    <a:pt x="420" y="268"/>
                  </a:cubicBezTo>
                  <a:lnTo>
                    <a:pt x="416" y="264"/>
                  </a:lnTo>
                  <a:close/>
                  <a:moveTo>
                    <a:pt x="435" y="249"/>
                  </a:moveTo>
                  <a:cubicBezTo>
                    <a:pt x="432" y="251"/>
                    <a:pt x="428" y="254"/>
                    <a:pt x="425" y="256"/>
                  </a:cubicBezTo>
                  <a:cubicBezTo>
                    <a:pt x="429" y="260"/>
                    <a:pt x="429" y="260"/>
                    <a:pt x="429" y="260"/>
                  </a:cubicBezTo>
                  <a:cubicBezTo>
                    <a:pt x="432" y="258"/>
                    <a:pt x="435" y="255"/>
                    <a:pt x="438" y="253"/>
                  </a:cubicBezTo>
                  <a:lnTo>
                    <a:pt x="435" y="249"/>
                  </a:lnTo>
                  <a:close/>
                  <a:moveTo>
                    <a:pt x="453" y="234"/>
                  </a:moveTo>
                  <a:cubicBezTo>
                    <a:pt x="450" y="236"/>
                    <a:pt x="447" y="239"/>
                    <a:pt x="444" y="241"/>
                  </a:cubicBezTo>
                  <a:cubicBezTo>
                    <a:pt x="447" y="245"/>
                    <a:pt x="447" y="245"/>
                    <a:pt x="447" y="245"/>
                  </a:cubicBezTo>
                  <a:cubicBezTo>
                    <a:pt x="451" y="243"/>
                    <a:pt x="454" y="240"/>
                    <a:pt x="457" y="238"/>
                  </a:cubicBezTo>
                  <a:lnTo>
                    <a:pt x="453" y="234"/>
                  </a:lnTo>
                  <a:close/>
                  <a:moveTo>
                    <a:pt x="473" y="219"/>
                  </a:moveTo>
                  <a:cubicBezTo>
                    <a:pt x="469" y="221"/>
                    <a:pt x="466" y="224"/>
                    <a:pt x="463" y="226"/>
                  </a:cubicBezTo>
                  <a:cubicBezTo>
                    <a:pt x="466" y="231"/>
                    <a:pt x="466" y="231"/>
                    <a:pt x="466" y="231"/>
                  </a:cubicBezTo>
                  <a:cubicBezTo>
                    <a:pt x="469" y="228"/>
                    <a:pt x="473" y="226"/>
                    <a:pt x="476" y="223"/>
                  </a:cubicBezTo>
                  <a:lnTo>
                    <a:pt x="473" y="219"/>
                  </a:lnTo>
                  <a:close/>
                  <a:moveTo>
                    <a:pt x="492" y="205"/>
                  </a:moveTo>
                  <a:cubicBezTo>
                    <a:pt x="489" y="207"/>
                    <a:pt x="486" y="210"/>
                    <a:pt x="482" y="212"/>
                  </a:cubicBezTo>
                  <a:cubicBezTo>
                    <a:pt x="485" y="216"/>
                    <a:pt x="485" y="216"/>
                    <a:pt x="485" y="216"/>
                  </a:cubicBezTo>
                  <a:cubicBezTo>
                    <a:pt x="489" y="214"/>
                    <a:pt x="492" y="212"/>
                    <a:pt x="495" y="209"/>
                  </a:cubicBezTo>
                  <a:lnTo>
                    <a:pt x="492" y="205"/>
                  </a:lnTo>
                  <a:close/>
                  <a:moveTo>
                    <a:pt x="512" y="191"/>
                  </a:moveTo>
                  <a:cubicBezTo>
                    <a:pt x="509" y="193"/>
                    <a:pt x="505" y="196"/>
                    <a:pt x="502" y="198"/>
                  </a:cubicBezTo>
                  <a:cubicBezTo>
                    <a:pt x="505" y="202"/>
                    <a:pt x="505" y="202"/>
                    <a:pt x="505" y="202"/>
                  </a:cubicBezTo>
                  <a:cubicBezTo>
                    <a:pt x="508" y="200"/>
                    <a:pt x="512" y="198"/>
                    <a:pt x="515" y="196"/>
                  </a:cubicBezTo>
                  <a:lnTo>
                    <a:pt x="512" y="191"/>
                  </a:lnTo>
                  <a:close/>
                  <a:moveTo>
                    <a:pt x="532" y="178"/>
                  </a:moveTo>
                  <a:cubicBezTo>
                    <a:pt x="529" y="180"/>
                    <a:pt x="525" y="182"/>
                    <a:pt x="522" y="184"/>
                  </a:cubicBezTo>
                  <a:cubicBezTo>
                    <a:pt x="525" y="189"/>
                    <a:pt x="525" y="189"/>
                    <a:pt x="525" y="189"/>
                  </a:cubicBezTo>
                  <a:cubicBezTo>
                    <a:pt x="528" y="187"/>
                    <a:pt x="531" y="184"/>
                    <a:pt x="535" y="182"/>
                  </a:cubicBezTo>
                  <a:lnTo>
                    <a:pt x="532" y="178"/>
                  </a:lnTo>
                  <a:close/>
                  <a:moveTo>
                    <a:pt x="552" y="165"/>
                  </a:moveTo>
                  <a:cubicBezTo>
                    <a:pt x="549" y="167"/>
                    <a:pt x="545" y="169"/>
                    <a:pt x="542" y="171"/>
                  </a:cubicBezTo>
                  <a:cubicBezTo>
                    <a:pt x="545" y="176"/>
                    <a:pt x="545" y="176"/>
                    <a:pt x="545" y="176"/>
                  </a:cubicBezTo>
                  <a:cubicBezTo>
                    <a:pt x="548" y="174"/>
                    <a:pt x="552" y="172"/>
                    <a:pt x="555" y="169"/>
                  </a:cubicBezTo>
                  <a:cubicBezTo>
                    <a:pt x="552" y="165"/>
                    <a:pt x="552" y="165"/>
                    <a:pt x="552" y="165"/>
                  </a:cubicBezTo>
                  <a:close/>
                  <a:moveTo>
                    <a:pt x="573" y="152"/>
                  </a:moveTo>
                  <a:cubicBezTo>
                    <a:pt x="569" y="155"/>
                    <a:pt x="566" y="157"/>
                    <a:pt x="563" y="159"/>
                  </a:cubicBezTo>
                  <a:cubicBezTo>
                    <a:pt x="565" y="163"/>
                    <a:pt x="565" y="163"/>
                    <a:pt x="565" y="163"/>
                  </a:cubicBezTo>
                  <a:cubicBezTo>
                    <a:pt x="569" y="161"/>
                    <a:pt x="572" y="159"/>
                    <a:pt x="576" y="157"/>
                  </a:cubicBezTo>
                  <a:lnTo>
                    <a:pt x="573" y="152"/>
                  </a:lnTo>
                  <a:close/>
                  <a:moveTo>
                    <a:pt x="594" y="141"/>
                  </a:moveTo>
                  <a:cubicBezTo>
                    <a:pt x="590" y="142"/>
                    <a:pt x="587" y="144"/>
                    <a:pt x="583" y="146"/>
                  </a:cubicBezTo>
                  <a:cubicBezTo>
                    <a:pt x="586" y="151"/>
                    <a:pt x="586" y="151"/>
                    <a:pt x="586" y="151"/>
                  </a:cubicBezTo>
                  <a:cubicBezTo>
                    <a:pt x="590" y="149"/>
                    <a:pt x="593" y="147"/>
                    <a:pt x="597" y="145"/>
                  </a:cubicBezTo>
                  <a:lnTo>
                    <a:pt x="594" y="141"/>
                  </a:lnTo>
                  <a:close/>
                  <a:moveTo>
                    <a:pt x="615" y="129"/>
                  </a:moveTo>
                  <a:cubicBezTo>
                    <a:pt x="612" y="131"/>
                    <a:pt x="608" y="133"/>
                    <a:pt x="604" y="135"/>
                  </a:cubicBezTo>
                  <a:cubicBezTo>
                    <a:pt x="607" y="139"/>
                    <a:pt x="607" y="139"/>
                    <a:pt x="607" y="139"/>
                  </a:cubicBezTo>
                  <a:cubicBezTo>
                    <a:pt x="611" y="137"/>
                    <a:pt x="614" y="136"/>
                    <a:pt x="618" y="134"/>
                  </a:cubicBezTo>
                  <a:lnTo>
                    <a:pt x="615" y="129"/>
                  </a:lnTo>
                  <a:close/>
                  <a:moveTo>
                    <a:pt x="637" y="118"/>
                  </a:moveTo>
                  <a:cubicBezTo>
                    <a:pt x="633" y="120"/>
                    <a:pt x="629" y="122"/>
                    <a:pt x="626" y="123"/>
                  </a:cubicBezTo>
                  <a:cubicBezTo>
                    <a:pt x="628" y="128"/>
                    <a:pt x="628" y="128"/>
                    <a:pt x="628" y="128"/>
                  </a:cubicBezTo>
                  <a:cubicBezTo>
                    <a:pt x="632" y="126"/>
                    <a:pt x="635" y="125"/>
                    <a:pt x="639" y="123"/>
                  </a:cubicBezTo>
                  <a:lnTo>
                    <a:pt x="637" y="118"/>
                  </a:lnTo>
                  <a:close/>
                  <a:moveTo>
                    <a:pt x="658" y="107"/>
                  </a:moveTo>
                  <a:cubicBezTo>
                    <a:pt x="655" y="109"/>
                    <a:pt x="651" y="111"/>
                    <a:pt x="647" y="113"/>
                  </a:cubicBezTo>
                  <a:cubicBezTo>
                    <a:pt x="650" y="117"/>
                    <a:pt x="650" y="117"/>
                    <a:pt x="650" y="117"/>
                  </a:cubicBezTo>
                  <a:cubicBezTo>
                    <a:pt x="653" y="116"/>
                    <a:pt x="657" y="114"/>
                    <a:pt x="661" y="112"/>
                  </a:cubicBezTo>
                  <a:lnTo>
                    <a:pt x="658" y="107"/>
                  </a:lnTo>
                  <a:close/>
                  <a:moveTo>
                    <a:pt x="680" y="97"/>
                  </a:moveTo>
                  <a:cubicBezTo>
                    <a:pt x="677" y="99"/>
                    <a:pt x="673" y="101"/>
                    <a:pt x="669" y="102"/>
                  </a:cubicBezTo>
                  <a:cubicBezTo>
                    <a:pt x="671" y="107"/>
                    <a:pt x="671" y="107"/>
                    <a:pt x="671" y="107"/>
                  </a:cubicBezTo>
                  <a:cubicBezTo>
                    <a:pt x="675" y="105"/>
                    <a:pt x="679" y="104"/>
                    <a:pt x="682" y="102"/>
                  </a:cubicBezTo>
                  <a:lnTo>
                    <a:pt x="680" y="97"/>
                  </a:lnTo>
                  <a:close/>
                  <a:moveTo>
                    <a:pt x="702" y="88"/>
                  </a:moveTo>
                  <a:cubicBezTo>
                    <a:pt x="699" y="89"/>
                    <a:pt x="695" y="91"/>
                    <a:pt x="691" y="92"/>
                  </a:cubicBezTo>
                  <a:cubicBezTo>
                    <a:pt x="693" y="97"/>
                    <a:pt x="693" y="97"/>
                    <a:pt x="693" y="97"/>
                  </a:cubicBezTo>
                  <a:cubicBezTo>
                    <a:pt x="697" y="96"/>
                    <a:pt x="701" y="94"/>
                    <a:pt x="704" y="93"/>
                  </a:cubicBezTo>
                  <a:lnTo>
                    <a:pt x="702" y="88"/>
                  </a:lnTo>
                  <a:close/>
                  <a:moveTo>
                    <a:pt x="725" y="79"/>
                  </a:moveTo>
                  <a:cubicBezTo>
                    <a:pt x="721" y="80"/>
                    <a:pt x="717" y="82"/>
                    <a:pt x="713" y="83"/>
                  </a:cubicBezTo>
                  <a:cubicBezTo>
                    <a:pt x="715" y="88"/>
                    <a:pt x="715" y="88"/>
                    <a:pt x="715" y="88"/>
                  </a:cubicBezTo>
                  <a:cubicBezTo>
                    <a:pt x="719" y="87"/>
                    <a:pt x="723" y="85"/>
                    <a:pt x="727" y="84"/>
                  </a:cubicBezTo>
                  <a:lnTo>
                    <a:pt x="725" y="79"/>
                  </a:lnTo>
                  <a:close/>
                  <a:moveTo>
                    <a:pt x="747" y="70"/>
                  </a:moveTo>
                  <a:cubicBezTo>
                    <a:pt x="743" y="71"/>
                    <a:pt x="740" y="73"/>
                    <a:pt x="736" y="74"/>
                  </a:cubicBezTo>
                  <a:cubicBezTo>
                    <a:pt x="738" y="79"/>
                    <a:pt x="738" y="79"/>
                    <a:pt x="738" y="79"/>
                  </a:cubicBezTo>
                  <a:cubicBezTo>
                    <a:pt x="741" y="78"/>
                    <a:pt x="745" y="76"/>
                    <a:pt x="749" y="75"/>
                  </a:cubicBezTo>
                  <a:lnTo>
                    <a:pt x="747" y="70"/>
                  </a:lnTo>
                  <a:close/>
                  <a:moveTo>
                    <a:pt x="770" y="62"/>
                  </a:moveTo>
                  <a:cubicBezTo>
                    <a:pt x="766" y="63"/>
                    <a:pt x="762" y="65"/>
                    <a:pt x="758" y="66"/>
                  </a:cubicBezTo>
                  <a:cubicBezTo>
                    <a:pt x="760" y="71"/>
                    <a:pt x="760" y="71"/>
                    <a:pt x="760" y="71"/>
                  </a:cubicBezTo>
                  <a:cubicBezTo>
                    <a:pt x="764" y="70"/>
                    <a:pt x="768" y="68"/>
                    <a:pt x="771" y="67"/>
                  </a:cubicBezTo>
                  <a:lnTo>
                    <a:pt x="770" y="62"/>
                  </a:lnTo>
                  <a:close/>
                  <a:moveTo>
                    <a:pt x="793" y="54"/>
                  </a:moveTo>
                  <a:cubicBezTo>
                    <a:pt x="789" y="56"/>
                    <a:pt x="785" y="57"/>
                    <a:pt x="781" y="58"/>
                  </a:cubicBezTo>
                  <a:cubicBezTo>
                    <a:pt x="783" y="63"/>
                    <a:pt x="783" y="63"/>
                    <a:pt x="783" y="63"/>
                  </a:cubicBezTo>
                  <a:cubicBezTo>
                    <a:pt x="787" y="62"/>
                    <a:pt x="790" y="61"/>
                    <a:pt x="794" y="60"/>
                  </a:cubicBezTo>
                  <a:lnTo>
                    <a:pt x="793" y="54"/>
                  </a:lnTo>
                  <a:close/>
                  <a:moveTo>
                    <a:pt x="815" y="47"/>
                  </a:moveTo>
                  <a:cubicBezTo>
                    <a:pt x="812" y="48"/>
                    <a:pt x="808" y="50"/>
                    <a:pt x="804" y="51"/>
                  </a:cubicBezTo>
                  <a:cubicBezTo>
                    <a:pt x="806" y="56"/>
                    <a:pt x="806" y="56"/>
                    <a:pt x="806" y="56"/>
                  </a:cubicBezTo>
                  <a:cubicBezTo>
                    <a:pt x="809" y="55"/>
                    <a:pt x="813" y="54"/>
                    <a:pt x="817" y="52"/>
                  </a:cubicBezTo>
                  <a:lnTo>
                    <a:pt x="815" y="47"/>
                  </a:lnTo>
                  <a:close/>
                  <a:moveTo>
                    <a:pt x="839" y="41"/>
                  </a:moveTo>
                  <a:cubicBezTo>
                    <a:pt x="835" y="42"/>
                    <a:pt x="831" y="43"/>
                    <a:pt x="827" y="44"/>
                  </a:cubicBezTo>
                  <a:cubicBezTo>
                    <a:pt x="829" y="49"/>
                    <a:pt x="829" y="49"/>
                    <a:pt x="829" y="49"/>
                  </a:cubicBezTo>
                  <a:cubicBezTo>
                    <a:pt x="832" y="48"/>
                    <a:pt x="836" y="47"/>
                    <a:pt x="840" y="46"/>
                  </a:cubicBezTo>
                  <a:lnTo>
                    <a:pt x="839" y="41"/>
                  </a:lnTo>
                  <a:close/>
                  <a:moveTo>
                    <a:pt x="862" y="35"/>
                  </a:moveTo>
                  <a:cubicBezTo>
                    <a:pt x="858" y="36"/>
                    <a:pt x="854" y="37"/>
                    <a:pt x="850" y="38"/>
                  </a:cubicBezTo>
                  <a:cubicBezTo>
                    <a:pt x="852" y="43"/>
                    <a:pt x="852" y="43"/>
                    <a:pt x="852" y="43"/>
                  </a:cubicBezTo>
                  <a:cubicBezTo>
                    <a:pt x="855" y="42"/>
                    <a:pt x="859" y="41"/>
                    <a:pt x="863" y="40"/>
                  </a:cubicBezTo>
                  <a:lnTo>
                    <a:pt x="862" y="35"/>
                  </a:lnTo>
                  <a:close/>
                  <a:moveTo>
                    <a:pt x="885" y="29"/>
                  </a:moveTo>
                  <a:cubicBezTo>
                    <a:pt x="881" y="30"/>
                    <a:pt x="877" y="31"/>
                    <a:pt x="874" y="32"/>
                  </a:cubicBezTo>
                  <a:cubicBezTo>
                    <a:pt x="875" y="37"/>
                    <a:pt x="875" y="37"/>
                    <a:pt x="875" y="37"/>
                  </a:cubicBezTo>
                  <a:cubicBezTo>
                    <a:pt x="879" y="36"/>
                    <a:pt x="883" y="35"/>
                    <a:pt x="886" y="34"/>
                  </a:cubicBezTo>
                  <a:lnTo>
                    <a:pt x="885" y="29"/>
                  </a:lnTo>
                  <a:close/>
                  <a:moveTo>
                    <a:pt x="909" y="24"/>
                  </a:moveTo>
                  <a:cubicBezTo>
                    <a:pt x="905" y="25"/>
                    <a:pt x="901" y="26"/>
                    <a:pt x="897" y="26"/>
                  </a:cubicBezTo>
                  <a:cubicBezTo>
                    <a:pt x="898" y="32"/>
                    <a:pt x="898" y="32"/>
                    <a:pt x="898" y="32"/>
                  </a:cubicBezTo>
                  <a:cubicBezTo>
                    <a:pt x="902" y="31"/>
                    <a:pt x="906" y="30"/>
                    <a:pt x="910" y="29"/>
                  </a:cubicBezTo>
                  <a:lnTo>
                    <a:pt x="909" y="24"/>
                  </a:lnTo>
                  <a:close/>
                  <a:moveTo>
                    <a:pt x="932" y="19"/>
                  </a:moveTo>
                  <a:cubicBezTo>
                    <a:pt x="928" y="20"/>
                    <a:pt x="925" y="21"/>
                    <a:pt x="921" y="22"/>
                  </a:cubicBezTo>
                  <a:cubicBezTo>
                    <a:pt x="922" y="27"/>
                    <a:pt x="922" y="27"/>
                    <a:pt x="922" y="27"/>
                  </a:cubicBezTo>
                  <a:cubicBezTo>
                    <a:pt x="926" y="26"/>
                    <a:pt x="929" y="25"/>
                    <a:pt x="933" y="25"/>
                  </a:cubicBezTo>
                  <a:lnTo>
                    <a:pt x="932" y="19"/>
                  </a:lnTo>
                  <a:close/>
                  <a:moveTo>
                    <a:pt x="956" y="15"/>
                  </a:moveTo>
                  <a:cubicBezTo>
                    <a:pt x="952" y="16"/>
                    <a:pt x="948" y="17"/>
                    <a:pt x="944" y="17"/>
                  </a:cubicBezTo>
                  <a:cubicBezTo>
                    <a:pt x="945" y="23"/>
                    <a:pt x="945" y="23"/>
                    <a:pt x="945" y="23"/>
                  </a:cubicBezTo>
                  <a:cubicBezTo>
                    <a:pt x="949" y="22"/>
                    <a:pt x="953" y="21"/>
                    <a:pt x="957" y="21"/>
                  </a:cubicBezTo>
                  <a:lnTo>
                    <a:pt x="956" y="15"/>
                  </a:lnTo>
                  <a:close/>
                  <a:moveTo>
                    <a:pt x="980" y="12"/>
                  </a:moveTo>
                  <a:cubicBezTo>
                    <a:pt x="976" y="12"/>
                    <a:pt x="972" y="13"/>
                    <a:pt x="968" y="13"/>
                  </a:cubicBezTo>
                  <a:cubicBezTo>
                    <a:pt x="969" y="19"/>
                    <a:pt x="969" y="19"/>
                    <a:pt x="969" y="19"/>
                  </a:cubicBezTo>
                  <a:cubicBezTo>
                    <a:pt x="973" y="18"/>
                    <a:pt x="977" y="18"/>
                    <a:pt x="981" y="17"/>
                  </a:cubicBezTo>
                  <a:lnTo>
                    <a:pt x="980" y="12"/>
                  </a:lnTo>
                  <a:close/>
                  <a:moveTo>
                    <a:pt x="1004" y="9"/>
                  </a:moveTo>
                  <a:cubicBezTo>
                    <a:pt x="1000" y="9"/>
                    <a:pt x="996" y="10"/>
                    <a:pt x="992" y="10"/>
                  </a:cubicBezTo>
                  <a:cubicBezTo>
                    <a:pt x="993" y="15"/>
                    <a:pt x="993" y="15"/>
                    <a:pt x="993" y="15"/>
                  </a:cubicBezTo>
                  <a:cubicBezTo>
                    <a:pt x="996" y="15"/>
                    <a:pt x="1000" y="14"/>
                    <a:pt x="1004" y="14"/>
                  </a:cubicBezTo>
                  <a:lnTo>
                    <a:pt x="1004" y="9"/>
                  </a:lnTo>
                  <a:close/>
                  <a:moveTo>
                    <a:pt x="1028" y="6"/>
                  </a:moveTo>
                  <a:cubicBezTo>
                    <a:pt x="1024" y="6"/>
                    <a:pt x="1020" y="7"/>
                    <a:pt x="1016" y="7"/>
                  </a:cubicBezTo>
                  <a:cubicBezTo>
                    <a:pt x="1016" y="13"/>
                    <a:pt x="1016" y="13"/>
                    <a:pt x="1016" y="13"/>
                  </a:cubicBezTo>
                  <a:cubicBezTo>
                    <a:pt x="1020" y="12"/>
                    <a:pt x="1024" y="12"/>
                    <a:pt x="1028" y="11"/>
                  </a:cubicBezTo>
                  <a:lnTo>
                    <a:pt x="1028" y="6"/>
                  </a:lnTo>
                  <a:close/>
                  <a:moveTo>
                    <a:pt x="1052" y="4"/>
                  </a:moveTo>
                  <a:cubicBezTo>
                    <a:pt x="1048" y="4"/>
                    <a:pt x="1044" y="5"/>
                    <a:pt x="1040" y="5"/>
                  </a:cubicBezTo>
                  <a:cubicBezTo>
                    <a:pt x="1040" y="10"/>
                    <a:pt x="1040" y="10"/>
                    <a:pt x="1040" y="10"/>
                  </a:cubicBezTo>
                  <a:cubicBezTo>
                    <a:pt x="1044" y="10"/>
                    <a:pt x="1048" y="10"/>
                    <a:pt x="1052" y="9"/>
                  </a:cubicBezTo>
                  <a:lnTo>
                    <a:pt x="1052" y="4"/>
                  </a:lnTo>
                  <a:close/>
                  <a:moveTo>
                    <a:pt x="1076" y="2"/>
                  </a:moveTo>
                  <a:cubicBezTo>
                    <a:pt x="1072" y="2"/>
                    <a:pt x="1068" y="3"/>
                    <a:pt x="1064" y="3"/>
                  </a:cubicBezTo>
                  <a:cubicBezTo>
                    <a:pt x="1064" y="8"/>
                    <a:pt x="1064" y="8"/>
                    <a:pt x="1064" y="8"/>
                  </a:cubicBezTo>
                  <a:cubicBezTo>
                    <a:pt x="1068" y="8"/>
                    <a:pt x="1072" y="8"/>
                    <a:pt x="1076" y="8"/>
                  </a:cubicBezTo>
                  <a:lnTo>
                    <a:pt x="1076" y="2"/>
                  </a:lnTo>
                  <a:close/>
                  <a:moveTo>
                    <a:pt x="1100" y="1"/>
                  </a:moveTo>
                  <a:cubicBezTo>
                    <a:pt x="1096" y="1"/>
                    <a:pt x="1092" y="1"/>
                    <a:pt x="1088" y="2"/>
                  </a:cubicBezTo>
                  <a:cubicBezTo>
                    <a:pt x="1088" y="7"/>
                    <a:pt x="1088" y="7"/>
                    <a:pt x="1088" y="7"/>
                  </a:cubicBezTo>
                  <a:cubicBezTo>
                    <a:pt x="1092" y="7"/>
                    <a:pt x="1096" y="7"/>
                    <a:pt x="1100" y="6"/>
                  </a:cubicBezTo>
                  <a:lnTo>
                    <a:pt x="1100" y="1"/>
                  </a:lnTo>
                  <a:close/>
                  <a:moveTo>
                    <a:pt x="1124" y="0"/>
                  </a:moveTo>
                  <a:cubicBezTo>
                    <a:pt x="1120" y="1"/>
                    <a:pt x="1116" y="1"/>
                    <a:pt x="1112" y="1"/>
                  </a:cubicBezTo>
                  <a:cubicBezTo>
                    <a:pt x="1112" y="6"/>
                    <a:pt x="1112" y="6"/>
                    <a:pt x="1112" y="6"/>
                  </a:cubicBezTo>
                  <a:cubicBezTo>
                    <a:pt x="1116" y="6"/>
                    <a:pt x="1120" y="6"/>
                    <a:pt x="1124" y="6"/>
                  </a:cubicBezTo>
                  <a:cubicBezTo>
                    <a:pt x="1124" y="0"/>
                    <a:pt x="1124" y="0"/>
                    <a:pt x="1124" y="0"/>
                  </a:cubicBezTo>
                  <a:close/>
                  <a:moveTo>
                    <a:pt x="1148" y="0"/>
                  </a:moveTo>
                  <a:cubicBezTo>
                    <a:pt x="1147" y="0"/>
                    <a:pt x="1146" y="0"/>
                    <a:pt x="1145" y="0"/>
                  </a:cubicBezTo>
                  <a:cubicBezTo>
                    <a:pt x="1142" y="0"/>
                    <a:pt x="1139" y="0"/>
                    <a:pt x="1136" y="0"/>
                  </a:cubicBezTo>
                  <a:cubicBezTo>
                    <a:pt x="1136" y="6"/>
                    <a:pt x="1136" y="6"/>
                    <a:pt x="1136" y="6"/>
                  </a:cubicBezTo>
                  <a:cubicBezTo>
                    <a:pt x="1139" y="6"/>
                    <a:pt x="1142" y="6"/>
                    <a:pt x="1145" y="6"/>
                  </a:cubicBezTo>
                  <a:cubicBezTo>
                    <a:pt x="1146" y="6"/>
                    <a:pt x="1147" y="6"/>
                    <a:pt x="1148" y="6"/>
                  </a:cubicBezTo>
                  <a:lnTo>
                    <a:pt x="1148" y="0"/>
                  </a:lnTo>
                  <a:close/>
                  <a:moveTo>
                    <a:pt x="1172" y="1"/>
                  </a:moveTo>
                  <a:cubicBezTo>
                    <a:pt x="1168" y="0"/>
                    <a:pt x="1164" y="0"/>
                    <a:pt x="1160" y="0"/>
                  </a:cubicBezTo>
                  <a:cubicBezTo>
                    <a:pt x="1160" y="6"/>
                    <a:pt x="1160" y="6"/>
                    <a:pt x="1160" y="6"/>
                  </a:cubicBezTo>
                  <a:cubicBezTo>
                    <a:pt x="1164" y="6"/>
                    <a:pt x="1168" y="6"/>
                    <a:pt x="1172" y="6"/>
                  </a:cubicBezTo>
                  <a:lnTo>
                    <a:pt x="1172" y="1"/>
                  </a:lnTo>
                  <a:close/>
                  <a:moveTo>
                    <a:pt x="1196" y="1"/>
                  </a:moveTo>
                  <a:cubicBezTo>
                    <a:pt x="1192" y="1"/>
                    <a:pt x="1188" y="1"/>
                    <a:pt x="1184" y="1"/>
                  </a:cubicBezTo>
                  <a:cubicBezTo>
                    <a:pt x="1184" y="6"/>
                    <a:pt x="1184" y="6"/>
                    <a:pt x="1184" y="6"/>
                  </a:cubicBezTo>
                  <a:cubicBezTo>
                    <a:pt x="1188" y="6"/>
                    <a:pt x="1192" y="6"/>
                    <a:pt x="1196" y="7"/>
                  </a:cubicBezTo>
                  <a:lnTo>
                    <a:pt x="1196" y="1"/>
                  </a:lnTo>
                  <a:close/>
                  <a:moveTo>
                    <a:pt x="1220" y="3"/>
                  </a:moveTo>
                  <a:cubicBezTo>
                    <a:pt x="1216" y="2"/>
                    <a:pt x="1212" y="2"/>
                    <a:pt x="1208" y="2"/>
                  </a:cubicBezTo>
                  <a:cubicBezTo>
                    <a:pt x="1208" y="7"/>
                    <a:pt x="1208" y="7"/>
                    <a:pt x="1208" y="7"/>
                  </a:cubicBezTo>
                  <a:cubicBezTo>
                    <a:pt x="1212" y="7"/>
                    <a:pt x="1215" y="8"/>
                    <a:pt x="1219" y="8"/>
                  </a:cubicBezTo>
                  <a:lnTo>
                    <a:pt x="1220" y="3"/>
                  </a:lnTo>
                  <a:close/>
                  <a:moveTo>
                    <a:pt x="1244" y="4"/>
                  </a:moveTo>
                  <a:cubicBezTo>
                    <a:pt x="1240" y="4"/>
                    <a:pt x="1236" y="4"/>
                    <a:pt x="1232" y="3"/>
                  </a:cubicBezTo>
                  <a:cubicBezTo>
                    <a:pt x="1231" y="9"/>
                    <a:pt x="1231" y="9"/>
                    <a:pt x="1231" y="9"/>
                  </a:cubicBezTo>
                  <a:cubicBezTo>
                    <a:pt x="1235" y="9"/>
                    <a:pt x="1239" y="9"/>
                    <a:pt x="1243" y="10"/>
                  </a:cubicBezTo>
                  <a:lnTo>
                    <a:pt x="1244" y="4"/>
                  </a:lnTo>
                  <a:close/>
                  <a:moveTo>
                    <a:pt x="1268" y="6"/>
                  </a:moveTo>
                  <a:cubicBezTo>
                    <a:pt x="1264" y="6"/>
                    <a:pt x="1260" y="6"/>
                    <a:pt x="1256" y="5"/>
                  </a:cubicBezTo>
                  <a:cubicBezTo>
                    <a:pt x="1255" y="11"/>
                    <a:pt x="1255" y="11"/>
                    <a:pt x="1255" y="11"/>
                  </a:cubicBezTo>
                  <a:cubicBezTo>
                    <a:pt x="1259" y="11"/>
                    <a:pt x="1263" y="11"/>
                    <a:pt x="1267" y="12"/>
                  </a:cubicBezTo>
                  <a:lnTo>
                    <a:pt x="1268" y="6"/>
                  </a:lnTo>
                  <a:close/>
                  <a:moveTo>
                    <a:pt x="1292" y="9"/>
                  </a:moveTo>
                  <a:cubicBezTo>
                    <a:pt x="1288" y="9"/>
                    <a:pt x="1284" y="8"/>
                    <a:pt x="1280" y="8"/>
                  </a:cubicBezTo>
                  <a:cubicBezTo>
                    <a:pt x="1279" y="13"/>
                    <a:pt x="1279" y="13"/>
                    <a:pt x="1279" y="13"/>
                  </a:cubicBezTo>
                  <a:cubicBezTo>
                    <a:pt x="1283" y="14"/>
                    <a:pt x="1287" y="14"/>
                    <a:pt x="1291" y="14"/>
                  </a:cubicBezTo>
                  <a:lnTo>
                    <a:pt x="1292" y="9"/>
                  </a:lnTo>
                  <a:close/>
                  <a:moveTo>
                    <a:pt x="1315" y="12"/>
                  </a:moveTo>
                  <a:cubicBezTo>
                    <a:pt x="1312" y="12"/>
                    <a:pt x="1308" y="11"/>
                    <a:pt x="1304" y="11"/>
                  </a:cubicBezTo>
                  <a:cubicBezTo>
                    <a:pt x="1303" y="16"/>
                    <a:pt x="1303" y="16"/>
                    <a:pt x="1303" y="16"/>
                  </a:cubicBezTo>
                  <a:cubicBezTo>
                    <a:pt x="1307" y="17"/>
                    <a:pt x="1311" y="17"/>
                    <a:pt x="1315" y="18"/>
                  </a:cubicBezTo>
                  <a:lnTo>
                    <a:pt x="1315" y="12"/>
                  </a:lnTo>
                  <a:close/>
                  <a:moveTo>
                    <a:pt x="1339" y="16"/>
                  </a:moveTo>
                  <a:cubicBezTo>
                    <a:pt x="1335" y="15"/>
                    <a:pt x="1331" y="15"/>
                    <a:pt x="1327" y="14"/>
                  </a:cubicBezTo>
                  <a:cubicBezTo>
                    <a:pt x="1327" y="19"/>
                    <a:pt x="1327" y="19"/>
                    <a:pt x="1327" y="19"/>
                  </a:cubicBezTo>
                  <a:cubicBezTo>
                    <a:pt x="1330" y="20"/>
                    <a:pt x="1334" y="21"/>
                    <a:pt x="1338" y="21"/>
                  </a:cubicBezTo>
                  <a:lnTo>
                    <a:pt x="1339" y="16"/>
                  </a:lnTo>
                  <a:close/>
                  <a:moveTo>
                    <a:pt x="1363" y="20"/>
                  </a:moveTo>
                  <a:cubicBezTo>
                    <a:pt x="1359" y="19"/>
                    <a:pt x="1355" y="19"/>
                    <a:pt x="1351" y="18"/>
                  </a:cubicBezTo>
                  <a:cubicBezTo>
                    <a:pt x="1350" y="23"/>
                    <a:pt x="1350" y="23"/>
                    <a:pt x="1350" y="23"/>
                  </a:cubicBezTo>
                  <a:cubicBezTo>
                    <a:pt x="1354" y="24"/>
                    <a:pt x="1358" y="25"/>
                    <a:pt x="1362" y="25"/>
                  </a:cubicBezTo>
                  <a:cubicBezTo>
                    <a:pt x="1363" y="20"/>
                    <a:pt x="1363" y="20"/>
                    <a:pt x="1363" y="20"/>
                  </a:cubicBezTo>
                  <a:close/>
                  <a:moveTo>
                    <a:pt x="1387" y="25"/>
                  </a:moveTo>
                  <a:cubicBezTo>
                    <a:pt x="1383" y="24"/>
                    <a:pt x="1379" y="23"/>
                    <a:pt x="1375" y="23"/>
                  </a:cubicBezTo>
                  <a:cubicBezTo>
                    <a:pt x="1374" y="28"/>
                    <a:pt x="1374" y="28"/>
                    <a:pt x="1374" y="28"/>
                  </a:cubicBezTo>
                  <a:cubicBezTo>
                    <a:pt x="1378" y="29"/>
                    <a:pt x="1382" y="29"/>
                    <a:pt x="1385" y="30"/>
                  </a:cubicBezTo>
                  <a:lnTo>
                    <a:pt x="1387" y="25"/>
                  </a:lnTo>
                  <a:close/>
                  <a:moveTo>
                    <a:pt x="1410" y="30"/>
                  </a:moveTo>
                  <a:cubicBezTo>
                    <a:pt x="1406" y="29"/>
                    <a:pt x="1402" y="28"/>
                    <a:pt x="1398" y="27"/>
                  </a:cubicBezTo>
                  <a:cubicBezTo>
                    <a:pt x="1397" y="33"/>
                    <a:pt x="1397" y="33"/>
                    <a:pt x="1397" y="33"/>
                  </a:cubicBezTo>
                  <a:cubicBezTo>
                    <a:pt x="1401" y="34"/>
                    <a:pt x="1405" y="34"/>
                    <a:pt x="1409" y="35"/>
                  </a:cubicBezTo>
                  <a:lnTo>
                    <a:pt x="1410" y="30"/>
                  </a:lnTo>
                  <a:close/>
                  <a:moveTo>
                    <a:pt x="1433" y="36"/>
                  </a:moveTo>
                  <a:cubicBezTo>
                    <a:pt x="1429" y="35"/>
                    <a:pt x="1426" y="34"/>
                    <a:pt x="1422" y="33"/>
                  </a:cubicBezTo>
                  <a:cubicBezTo>
                    <a:pt x="1420" y="38"/>
                    <a:pt x="1420" y="38"/>
                    <a:pt x="1420" y="38"/>
                  </a:cubicBezTo>
                  <a:cubicBezTo>
                    <a:pt x="1424" y="39"/>
                    <a:pt x="1428" y="40"/>
                    <a:pt x="1432" y="41"/>
                  </a:cubicBezTo>
                  <a:lnTo>
                    <a:pt x="1433" y="36"/>
                  </a:lnTo>
                  <a:close/>
                  <a:moveTo>
                    <a:pt x="1457" y="42"/>
                  </a:moveTo>
                  <a:cubicBezTo>
                    <a:pt x="1453" y="41"/>
                    <a:pt x="1449" y="40"/>
                    <a:pt x="1445" y="39"/>
                  </a:cubicBezTo>
                  <a:cubicBezTo>
                    <a:pt x="1444" y="44"/>
                    <a:pt x="1444" y="44"/>
                    <a:pt x="1444" y="44"/>
                  </a:cubicBezTo>
                  <a:cubicBezTo>
                    <a:pt x="1447" y="45"/>
                    <a:pt x="1451" y="46"/>
                    <a:pt x="1455" y="47"/>
                  </a:cubicBezTo>
                  <a:lnTo>
                    <a:pt x="1457" y="42"/>
                  </a:lnTo>
                  <a:close/>
                  <a:moveTo>
                    <a:pt x="1480" y="49"/>
                  </a:moveTo>
                  <a:cubicBezTo>
                    <a:pt x="1476" y="48"/>
                    <a:pt x="1472" y="46"/>
                    <a:pt x="1468" y="45"/>
                  </a:cubicBezTo>
                  <a:cubicBezTo>
                    <a:pt x="1467" y="50"/>
                    <a:pt x="1467" y="50"/>
                    <a:pt x="1467" y="50"/>
                  </a:cubicBezTo>
                  <a:cubicBezTo>
                    <a:pt x="1471" y="52"/>
                    <a:pt x="1474" y="53"/>
                    <a:pt x="1478" y="54"/>
                  </a:cubicBezTo>
                  <a:lnTo>
                    <a:pt x="1480" y="49"/>
                  </a:lnTo>
                  <a:close/>
                  <a:moveTo>
                    <a:pt x="1503" y="56"/>
                  </a:moveTo>
                  <a:cubicBezTo>
                    <a:pt x="1499" y="55"/>
                    <a:pt x="1495" y="53"/>
                    <a:pt x="1491" y="52"/>
                  </a:cubicBezTo>
                  <a:cubicBezTo>
                    <a:pt x="1490" y="57"/>
                    <a:pt x="1490" y="57"/>
                    <a:pt x="1490" y="57"/>
                  </a:cubicBezTo>
                  <a:cubicBezTo>
                    <a:pt x="1493" y="59"/>
                    <a:pt x="1497" y="60"/>
                    <a:pt x="1501" y="61"/>
                  </a:cubicBezTo>
                  <a:lnTo>
                    <a:pt x="1503" y="56"/>
                  </a:lnTo>
                  <a:close/>
                  <a:moveTo>
                    <a:pt x="1525" y="64"/>
                  </a:moveTo>
                  <a:cubicBezTo>
                    <a:pt x="1522" y="62"/>
                    <a:pt x="1518" y="61"/>
                    <a:pt x="1514" y="60"/>
                  </a:cubicBezTo>
                  <a:cubicBezTo>
                    <a:pt x="1512" y="65"/>
                    <a:pt x="1512" y="65"/>
                    <a:pt x="1512" y="65"/>
                  </a:cubicBezTo>
                  <a:cubicBezTo>
                    <a:pt x="1516" y="66"/>
                    <a:pt x="1520" y="67"/>
                    <a:pt x="1524" y="69"/>
                  </a:cubicBezTo>
                  <a:lnTo>
                    <a:pt x="1525" y="64"/>
                  </a:lnTo>
                  <a:close/>
                  <a:moveTo>
                    <a:pt x="1548" y="72"/>
                  </a:moveTo>
                  <a:cubicBezTo>
                    <a:pt x="1544" y="70"/>
                    <a:pt x="1541" y="69"/>
                    <a:pt x="1537" y="68"/>
                  </a:cubicBezTo>
                  <a:cubicBezTo>
                    <a:pt x="1535" y="73"/>
                    <a:pt x="1535" y="73"/>
                    <a:pt x="1535" y="73"/>
                  </a:cubicBezTo>
                  <a:cubicBezTo>
                    <a:pt x="1539" y="74"/>
                    <a:pt x="1542" y="75"/>
                    <a:pt x="1546" y="77"/>
                  </a:cubicBezTo>
                  <a:lnTo>
                    <a:pt x="1548" y="72"/>
                  </a:lnTo>
                  <a:close/>
                  <a:moveTo>
                    <a:pt x="1571" y="80"/>
                  </a:moveTo>
                  <a:cubicBezTo>
                    <a:pt x="1567" y="79"/>
                    <a:pt x="1563" y="77"/>
                    <a:pt x="1559" y="76"/>
                  </a:cubicBezTo>
                  <a:cubicBezTo>
                    <a:pt x="1557" y="81"/>
                    <a:pt x="1557" y="81"/>
                    <a:pt x="1557" y="81"/>
                  </a:cubicBezTo>
                  <a:cubicBezTo>
                    <a:pt x="1561" y="82"/>
                    <a:pt x="1565" y="84"/>
                    <a:pt x="1569" y="85"/>
                  </a:cubicBezTo>
                  <a:lnTo>
                    <a:pt x="1571" y="80"/>
                  </a:lnTo>
                  <a:close/>
                  <a:moveTo>
                    <a:pt x="1593" y="90"/>
                  </a:moveTo>
                  <a:cubicBezTo>
                    <a:pt x="1589" y="88"/>
                    <a:pt x="1585" y="86"/>
                    <a:pt x="1582" y="85"/>
                  </a:cubicBezTo>
                  <a:cubicBezTo>
                    <a:pt x="1580" y="90"/>
                    <a:pt x="1580" y="90"/>
                    <a:pt x="1580" y="90"/>
                  </a:cubicBezTo>
                  <a:cubicBezTo>
                    <a:pt x="1583" y="91"/>
                    <a:pt x="1587" y="93"/>
                    <a:pt x="1591" y="95"/>
                  </a:cubicBezTo>
                  <a:lnTo>
                    <a:pt x="1593" y="90"/>
                  </a:lnTo>
                  <a:close/>
                  <a:moveTo>
                    <a:pt x="1615" y="99"/>
                  </a:moveTo>
                  <a:cubicBezTo>
                    <a:pt x="1611" y="98"/>
                    <a:pt x="1607" y="96"/>
                    <a:pt x="1604" y="94"/>
                  </a:cubicBezTo>
                  <a:cubicBezTo>
                    <a:pt x="1602" y="99"/>
                    <a:pt x="1602" y="99"/>
                    <a:pt x="1602" y="99"/>
                  </a:cubicBezTo>
                  <a:cubicBezTo>
                    <a:pt x="1605" y="101"/>
                    <a:pt x="1609" y="103"/>
                    <a:pt x="1613" y="104"/>
                  </a:cubicBezTo>
                  <a:lnTo>
                    <a:pt x="1615" y="99"/>
                  </a:lnTo>
                  <a:close/>
                  <a:moveTo>
                    <a:pt x="1637" y="109"/>
                  </a:moveTo>
                  <a:cubicBezTo>
                    <a:pt x="1633" y="108"/>
                    <a:pt x="1629" y="106"/>
                    <a:pt x="1626" y="104"/>
                  </a:cubicBezTo>
                  <a:cubicBezTo>
                    <a:pt x="1623" y="109"/>
                    <a:pt x="1623" y="109"/>
                    <a:pt x="1623" y="109"/>
                  </a:cubicBezTo>
                  <a:cubicBezTo>
                    <a:pt x="1627" y="111"/>
                    <a:pt x="1631" y="113"/>
                    <a:pt x="1634" y="114"/>
                  </a:cubicBezTo>
                  <a:lnTo>
                    <a:pt x="1637" y="109"/>
                  </a:lnTo>
                  <a:close/>
                  <a:moveTo>
                    <a:pt x="1658" y="120"/>
                  </a:moveTo>
                  <a:cubicBezTo>
                    <a:pt x="1655" y="118"/>
                    <a:pt x="1651" y="116"/>
                    <a:pt x="1647" y="115"/>
                  </a:cubicBezTo>
                  <a:cubicBezTo>
                    <a:pt x="1645" y="119"/>
                    <a:pt x="1645" y="119"/>
                    <a:pt x="1645" y="119"/>
                  </a:cubicBezTo>
                  <a:cubicBezTo>
                    <a:pt x="1649" y="121"/>
                    <a:pt x="1652" y="123"/>
                    <a:pt x="1656" y="125"/>
                  </a:cubicBezTo>
                  <a:lnTo>
                    <a:pt x="1658" y="120"/>
                  </a:lnTo>
                  <a:close/>
                  <a:moveTo>
                    <a:pt x="1680" y="131"/>
                  </a:moveTo>
                  <a:cubicBezTo>
                    <a:pt x="1676" y="129"/>
                    <a:pt x="1672" y="127"/>
                    <a:pt x="1669" y="126"/>
                  </a:cubicBezTo>
                  <a:cubicBezTo>
                    <a:pt x="1666" y="130"/>
                    <a:pt x="1666" y="130"/>
                    <a:pt x="1666" y="130"/>
                  </a:cubicBezTo>
                  <a:cubicBezTo>
                    <a:pt x="1670" y="132"/>
                    <a:pt x="1673" y="134"/>
                    <a:pt x="1677" y="136"/>
                  </a:cubicBezTo>
                  <a:lnTo>
                    <a:pt x="1680" y="131"/>
                  </a:lnTo>
                  <a:close/>
                  <a:moveTo>
                    <a:pt x="1701" y="143"/>
                  </a:moveTo>
                  <a:cubicBezTo>
                    <a:pt x="1697" y="141"/>
                    <a:pt x="1694" y="139"/>
                    <a:pt x="1690" y="137"/>
                  </a:cubicBezTo>
                  <a:cubicBezTo>
                    <a:pt x="1688" y="142"/>
                    <a:pt x="1688" y="142"/>
                    <a:pt x="1688" y="142"/>
                  </a:cubicBezTo>
                  <a:cubicBezTo>
                    <a:pt x="1691" y="143"/>
                    <a:pt x="1695" y="145"/>
                    <a:pt x="1698" y="147"/>
                  </a:cubicBezTo>
                  <a:lnTo>
                    <a:pt x="1701" y="143"/>
                  </a:lnTo>
                  <a:close/>
                  <a:moveTo>
                    <a:pt x="1721" y="155"/>
                  </a:moveTo>
                  <a:cubicBezTo>
                    <a:pt x="1718" y="153"/>
                    <a:pt x="1715" y="151"/>
                    <a:pt x="1711" y="149"/>
                  </a:cubicBezTo>
                  <a:cubicBezTo>
                    <a:pt x="1708" y="153"/>
                    <a:pt x="1708" y="153"/>
                    <a:pt x="1708" y="153"/>
                  </a:cubicBezTo>
                  <a:cubicBezTo>
                    <a:pt x="1712" y="155"/>
                    <a:pt x="1715" y="157"/>
                    <a:pt x="1719" y="159"/>
                  </a:cubicBezTo>
                  <a:lnTo>
                    <a:pt x="1721" y="155"/>
                  </a:lnTo>
                  <a:close/>
                  <a:moveTo>
                    <a:pt x="1742" y="167"/>
                  </a:moveTo>
                  <a:cubicBezTo>
                    <a:pt x="1738" y="165"/>
                    <a:pt x="1735" y="163"/>
                    <a:pt x="1732" y="161"/>
                  </a:cubicBezTo>
                  <a:cubicBezTo>
                    <a:pt x="1729" y="165"/>
                    <a:pt x="1729" y="165"/>
                    <a:pt x="1729" y="165"/>
                  </a:cubicBezTo>
                  <a:cubicBezTo>
                    <a:pt x="1732" y="167"/>
                    <a:pt x="1736" y="170"/>
                    <a:pt x="1739" y="172"/>
                  </a:cubicBezTo>
                  <a:lnTo>
                    <a:pt x="1742" y="167"/>
                  </a:lnTo>
                  <a:close/>
                  <a:moveTo>
                    <a:pt x="1762" y="180"/>
                  </a:moveTo>
                  <a:cubicBezTo>
                    <a:pt x="1759" y="178"/>
                    <a:pt x="1755" y="176"/>
                    <a:pt x="1752" y="174"/>
                  </a:cubicBezTo>
                  <a:cubicBezTo>
                    <a:pt x="1749" y="178"/>
                    <a:pt x="1749" y="178"/>
                    <a:pt x="1749" y="178"/>
                  </a:cubicBezTo>
                  <a:cubicBezTo>
                    <a:pt x="1752" y="180"/>
                    <a:pt x="1756" y="182"/>
                    <a:pt x="1759" y="184"/>
                  </a:cubicBezTo>
                  <a:lnTo>
                    <a:pt x="1762" y="180"/>
                  </a:lnTo>
                  <a:close/>
                  <a:moveTo>
                    <a:pt x="1782" y="193"/>
                  </a:moveTo>
                  <a:cubicBezTo>
                    <a:pt x="1779" y="191"/>
                    <a:pt x="1775" y="189"/>
                    <a:pt x="1772" y="187"/>
                  </a:cubicBezTo>
                  <a:cubicBezTo>
                    <a:pt x="1769" y="191"/>
                    <a:pt x="1769" y="191"/>
                    <a:pt x="1769" y="191"/>
                  </a:cubicBezTo>
                  <a:cubicBezTo>
                    <a:pt x="1772" y="193"/>
                    <a:pt x="1776" y="196"/>
                    <a:pt x="1779" y="198"/>
                  </a:cubicBezTo>
                  <a:cubicBezTo>
                    <a:pt x="1782" y="193"/>
                    <a:pt x="1782" y="193"/>
                    <a:pt x="1782" y="193"/>
                  </a:cubicBezTo>
                  <a:close/>
                  <a:moveTo>
                    <a:pt x="1802" y="207"/>
                  </a:moveTo>
                  <a:cubicBezTo>
                    <a:pt x="1798" y="205"/>
                    <a:pt x="1795" y="202"/>
                    <a:pt x="1792" y="200"/>
                  </a:cubicBezTo>
                  <a:cubicBezTo>
                    <a:pt x="1789" y="205"/>
                    <a:pt x="1789" y="205"/>
                    <a:pt x="1789" y="205"/>
                  </a:cubicBezTo>
                  <a:cubicBezTo>
                    <a:pt x="1792" y="207"/>
                    <a:pt x="1795" y="209"/>
                    <a:pt x="1799" y="211"/>
                  </a:cubicBezTo>
                  <a:lnTo>
                    <a:pt x="1802" y="207"/>
                  </a:lnTo>
                  <a:close/>
                  <a:moveTo>
                    <a:pt x="1821" y="221"/>
                  </a:moveTo>
                  <a:cubicBezTo>
                    <a:pt x="1818" y="219"/>
                    <a:pt x="1815" y="217"/>
                    <a:pt x="1811" y="214"/>
                  </a:cubicBezTo>
                  <a:cubicBezTo>
                    <a:pt x="1808" y="218"/>
                    <a:pt x="1808" y="218"/>
                    <a:pt x="1808" y="218"/>
                  </a:cubicBezTo>
                  <a:cubicBezTo>
                    <a:pt x="1811" y="221"/>
                    <a:pt x="1815" y="223"/>
                    <a:pt x="1818" y="226"/>
                  </a:cubicBezTo>
                  <a:lnTo>
                    <a:pt x="1821" y="221"/>
                  </a:lnTo>
                  <a:close/>
                  <a:moveTo>
                    <a:pt x="1840" y="236"/>
                  </a:moveTo>
                  <a:cubicBezTo>
                    <a:pt x="1837" y="233"/>
                    <a:pt x="1834" y="231"/>
                    <a:pt x="1831" y="229"/>
                  </a:cubicBezTo>
                  <a:cubicBezTo>
                    <a:pt x="1827" y="233"/>
                    <a:pt x="1827" y="233"/>
                    <a:pt x="1827" y="233"/>
                  </a:cubicBezTo>
                  <a:cubicBezTo>
                    <a:pt x="1830" y="235"/>
                    <a:pt x="1834" y="238"/>
                    <a:pt x="1837" y="240"/>
                  </a:cubicBezTo>
                  <a:lnTo>
                    <a:pt x="1840" y="236"/>
                  </a:lnTo>
                  <a:close/>
                  <a:moveTo>
                    <a:pt x="1859" y="251"/>
                  </a:moveTo>
                  <a:cubicBezTo>
                    <a:pt x="1856" y="248"/>
                    <a:pt x="1853" y="246"/>
                    <a:pt x="1849" y="243"/>
                  </a:cubicBezTo>
                  <a:cubicBezTo>
                    <a:pt x="1846" y="248"/>
                    <a:pt x="1846" y="248"/>
                    <a:pt x="1846" y="248"/>
                  </a:cubicBezTo>
                  <a:cubicBezTo>
                    <a:pt x="1849" y="250"/>
                    <a:pt x="1852" y="253"/>
                    <a:pt x="1855" y="255"/>
                  </a:cubicBezTo>
                  <a:lnTo>
                    <a:pt x="1859" y="251"/>
                  </a:lnTo>
                  <a:close/>
                  <a:moveTo>
                    <a:pt x="1877" y="266"/>
                  </a:moveTo>
                  <a:cubicBezTo>
                    <a:pt x="1874" y="264"/>
                    <a:pt x="1871" y="261"/>
                    <a:pt x="1868" y="259"/>
                  </a:cubicBezTo>
                  <a:cubicBezTo>
                    <a:pt x="1865" y="263"/>
                    <a:pt x="1865" y="263"/>
                    <a:pt x="1865" y="263"/>
                  </a:cubicBezTo>
                  <a:cubicBezTo>
                    <a:pt x="1868" y="265"/>
                    <a:pt x="1871" y="268"/>
                    <a:pt x="1874" y="270"/>
                  </a:cubicBezTo>
                  <a:lnTo>
                    <a:pt x="1877" y="266"/>
                  </a:lnTo>
                  <a:close/>
                  <a:moveTo>
                    <a:pt x="1895" y="282"/>
                  </a:moveTo>
                  <a:cubicBezTo>
                    <a:pt x="1892" y="280"/>
                    <a:pt x="1889" y="277"/>
                    <a:pt x="1886" y="274"/>
                  </a:cubicBezTo>
                  <a:cubicBezTo>
                    <a:pt x="1883" y="278"/>
                    <a:pt x="1883" y="278"/>
                    <a:pt x="1883" y="278"/>
                  </a:cubicBezTo>
                  <a:cubicBezTo>
                    <a:pt x="1886" y="281"/>
                    <a:pt x="1889" y="284"/>
                    <a:pt x="1892" y="286"/>
                  </a:cubicBezTo>
                  <a:lnTo>
                    <a:pt x="1895" y="282"/>
                  </a:lnTo>
                  <a:close/>
                  <a:moveTo>
                    <a:pt x="1913" y="299"/>
                  </a:moveTo>
                  <a:cubicBezTo>
                    <a:pt x="1910" y="296"/>
                    <a:pt x="1907" y="293"/>
                    <a:pt x="1904" y="290"/>
                  </a:cubicBezTo>
                  <a:cubicBezTo>
                    <a:pt x="1901" y="294"/>
                    <a:pt x="1901" y="294"/>
                    <a:pt x="1901" y="294"/>
                  </a:cubicBezTo>
                  <a:cubicBezTo>
                    <a:pt x="1904" y="297"/>
                    <a:pt x="1906" y="300"/>
                    <a:pt x="1909" y="302"/>
                  </a:cubicBezTo>
                  <a:lnTo>
                    <a:pt x="1913" y="299"/>
                  </a:lnTo>
                  <a:close/>
                  <a:moveTo>
                    <a:pt x="1930" y="315"/>
                  </a:moveTo>
                  <a:cubicBezTo>
                    <a:pt x="1928" y="312"/>
                    <a:pt x="1925" y="310"/>
                    <a:pt x="1922" y="307"/>
                  </a:cubicBezTo>
                  <a:cubicBezTo>
                    <a:pt x="1918" y="311"/>
                    <a:pt x="1918" y="311"/>
                    <a:pt x="1918" y="311"/>
                  </a:cubicBezTo>
                  <a:cubicBezTo>
                    <a:pt x="1921" y="313"/>
                    <a:pt x="1924" y="316"/>
                    <a:pt x="1927" y="319"/>
                  </a:cubicBezTo>
                  <a:lnTo>
                    <a:pt x="1930" y="315"/>
                  </a:lnTo>
                  <a:close/>
                  <a:moveTo>
                    <a:pt x="1947" y="332"/>
                  </a:moveTo>
                  <a:cubicBezTo>
                    <a:pt x="1945" y="329"/>
                    <a:pt x="1942" y="326"/>
                    <a:pt x="1939" y="324"/>
                  </a:cubicBezTo>
                  <a:cubicBezTo>
                    <a:pt x="1935" y="327"/>
                    <a:pt x="1935" y="327"/>
                    <a:pt x="1935" y="327"/>
                  </a:cubicBezTo>
                  <a:cubicBezTo>
                    <a:pt x="1938" y="330"/>
                    <a:pt x="1941" y="333"/>
                    <a:pt x="1944" y="336"/>
                  </a:cubicBezTo>
                  <a:cubicBezTo>
                    <a:pt x="1947" y="332"/>
                    <a:pt x="1947" y="332"/>
                    <a:pt x="1947" y="332"/>
                  </a:cubicBezTo>
                  <a:close/>
                  <a:moveTo>
                    <a:pt x="1964" y="350"/>
                  </a:moveTo>
                  <a:cubicBezTo>
                    <a:pt x="1961" y="347"/>
                    <a:pt x="1959" y="344"/>
                    <a:pt x="1956" y="341"/>
                  </a:cubicBezTo>
                  <a:cubicBezTo>
                    <a:pt x="1952" y="344"/>
                    <a:pt x="1952" y="344"/>
                    <a:pt x="1952" y="344"/>
                  </a:cubicBezTo>
                  <a:cubicBezTo>
                    <a:pt x="1955" y="347"/>
                    <a:pt x="1957" y="350"/>
                    <a:pt x="1960" y="353"/>
                  </a:cubicBezTo>
                  <a:lnTo>
                    <a:pt x="1964" y="350"/>
                  </a:lnTo>
                  <a:close/>
                  <a:moveTo>
                    <a:pt x="1980" y="367"/>
                  </a:moveTo>
                  <a:cubicBezTo>
                    <a:pt x="1978" y="364"/>
                    <a:pt x="1975" y="361"/>
                    <a:pt x="1972" y="358"/>
                  </a:cubicBezTo>
                  <a:cubicBezTo>
                    <a:pt x="1968" y="362"/>
                    <a:pt x="1968" y="362"/>
                    <a:pt x="1968" y="362"/>
                  </a:cubicBezTo>
                  <a:cubicBezTo>
                    <a:pt x="1971" y="365"/>
                    <a:pt x="1974" y="368"/>
                    <a:pt x="1976" y="371"/>
                  </a:cubicBezTo>
                  <a:lnTo>
                    <a:pt x="1980" y="367"/>
                  </a:lnTo>
                  <a:close/>
                  <a:moveTo>
                    <a:pt x="1996" y="385"/>
                  </a:moveTo>
                  <a:cubicBezTo>
                    <a:pt x="1994" y="382"/>
                    <a:pt x="1991" y="379"/>
                    <a:pt x="1988" y="376"/>
                  </a:cubicBezTo>
                  <a:cubicBezTo>
                    <a:pt x="1984" y="380"/>
                    <a:pt x="1984" y="380"/>
                    <a:pt x="1984" y="380"/>
                  </a:cubicBezTo>
                  <a:cubicBezTo>
                    <a:pt x="1987" y="383"/>
                    <a:pt x="1990" y="386"/>
                    <a:pt x="1992" y="389"/>
                  </a:cubicBezTo>
                  <a:lnTo>
                    <a:pt x="1996" y="385"/>
                  </a:lnTo>
                  <a:close/>
                  <a:moveTo>
                    <a:pt x="2012" y="404"/>
                  </a:moveTo>
                  <a:cubicBezTo>
                    <a:pt x="2009" y="401"/>
                    <a:pt x="2007" y="398"/>
                    <a:pt x="2004" y="394"/>
                  </a:cubicBezTo>
                  <a:cubicBezTo>
                    <a:pt x="2000" y="398"/>
                    <a:pt x="2000" y="398"/>
                    <a:pt x="2000" y="398"/>
                  </a:cubicBezTo>
                  <a:cubicBezTo>
                    <a:pt x="2003" y="401"/>
                    <a:pt x="2005" y="404"/>
                    <a:pt x="2008" y="407"/>
                  </a:cubicBezTo>
                  <a:lnTo>
                    <a:pt x="2012" y="404"/>
                  </a:lnTo>
                  <a:close/>
                  <a:moveTo>
                    <a:pt x="2027" y="422"/>
                  </a:moveTo>
                  <a:cubicBezTo>
                    <a:pt x="2025" y="419"/>
                    <a:pt x="2022" y="416"/>
                    <a:pt x="2020" y="413"/>
                  </a:cubicBezTo>
                  <a:cubicBezTo>
                    <a:pt x="2015" y="416"/>
                    <a:pt x="2015" y="416"/>
                    <a:pt x="2015" y="416"/>
                  </a:cubicBezTo>
                  <a:cubicBezTo>
                    <a:pt x="2018" y="420"/>
                    <a:pt x="2020" y="423"/>
                    <a:pt x="2023" y="426"/>
                  </a:cubicBezTo>
                  <a:lnTo>
                    <a:pt x="2027" y="422"/>
                  </a:lnTo>
                  <a:close/>
                  <a:moveTo>
                    <a:pt x="2042" y="441"/>
                  </a:moveTo>
                  <a:cubicBezTo>
                    <a:pt x="2039" y="438"/>
                    <a:pt x="2037" y="435"/>
                    <a:pt x="2034" y="432"/>
                  </a:cubicBezTo>
                  <a:cubicBezTo>
                    <a:pt x="2030" y="435"/>
                    <a:pt x="2030" y="435"/>
                    <a:pt x="2030" y="435"/>
                  </a:cubicBezTo>
                  <a:cubicBezTo>
                    <a:pt x="2033" y="438"/>
                    <a:pt x="2035" y="442"/>
                    <a:pt x="2038" y="445"/>
                  </a:cubicBezTo>
                  <a:lnTo>
                    <a:pt x="2042" y="441"/>
                  </a:lnTo>
                  <a:close/>
                  <a:moveTo>
                    <a:pt x="2056" y="461"/>
                  </a:moveTo>
                  <a:cubicBezTo>
                    <a:pt x="2054" y="458"/>
                    <a:pt x="2051" y="454"/>
                    <a:pt x="2049" y="451"/>
                  </a:cubicBezTo>
                  <a:cubicBezTo>
                    <a:pt x="2045" y="454"/>
                    <a:pt x="2045" y="454"/>
                    <a:pt x="2045" y="454"/>
                  </a:cubicBezTo>
                  <a:cubicBezTo>
                    <a:pt x="2047" y="458"/>
                    <a:pt x="2050" y="461"/>
                    <a:pt x="2052" y="464"/>
                  </a:cubicBezTo>
                  <a:lnTo>
                    <a:pt x="2056" y="461"/>
                  </a:lnTo>
                  <a:close/>
                  <a:moveTo>
                    <a:pt x="2070" y="481"/>
                  </a:moveTo>
                  <a:cubicBezTo>
                    <a:pt x="2068" y="477"/>
                    <a:pt x="2066" y="474"/>
                    <a:pt x="2063" y="471"/>
                  </a:cubicBezTo>
                  <a:cubicBezTo>
                    <a:pt x="2059" y="474"/>
                    <a:pt x="2059" y="474"/>
                    <a:pt x="2059" y="474"/>
                  </a:cubicBezTo>
                  <a:cubicBezTo>
                    <a:pt x="2061" y="477"/>
                    <a:pt x="2063" y="480"/>
                    <a:pt x="2066" y="484"/>
                  </a:cubicBezTo>
                  <a:lnTo>
                    <a:pt x="2070" y="481"/>
                  </a:lnTo>
                  <a:close/>
                  <a:moveTo>
                    <a:pt x="2084" y="500"/>
                  </a:moveTo>
                  <a:cubicBezTo>
                    <a:pt x="2082" y="497"/>
                    <a:pt x="2079" y="494"/>
                    <a:pt x="2077" y="490"/>
                  </a:cubicBezTo>
                  <a:cubicBezTo>
                    <a:pt x="2073" y="493"/>
                    <a:pt x="2073" y="493"/>
                    <a:pt x="2073" y="493"/>
                  </a:cubicBezTo>
                  <a:cubicBezTo>
                    <a:pt x="2075" y="497"/>
                    <a:pt x="2077" y="500"/>
                    <a:pt x="2079" y="503"/>
                  </a:cubicBezTo>
                  <a:lnTo>
                    <a:pt x="2084" y="500"/>
                  </a:lnTo>
                  <a:close/>
                  <a:moveTo>
                    <a:pt x="2097" y="521"/>
                  </a:moveTo>
                  <a:cubicBezTo>
                    <a:pt x="2095" y="517"/>
                    <a:pt x="2093" y="514"/>
                    <a:pt x="2090" y="511"/>
                  </a:cubicBezTo>
                  <a:cubicBezTo>
                    <a:pt x="2086" y="513"/>
                    <a:pt x="2086" y="513"/>
                    <a:pt x="2086" y="513"/>
                  </a:cubicBezTo>
                  <a:cubicBezTo>
                    <a:pt x="2088" y="517"/>
                    <a:pt x="2090" y="520"/>
                    <a:pt x="2092" y="524"/>
                  </a:cubicBezTo>
                  <a:lnTo>
                    <a:pt x="2097" y="521"/>
                  </a:lnTo>
                  <a:close/>
                  <a:moveTo>
                    <a:pt x="2110" y="541"/>
                  </a:moveTo>
                  <a:cubicBezTo>
                    <a:pt x="2108" y="538"/>
                    <a:pt x="2105" y="534"/>
                    <a:pt x="2103" y="531"/>
                  </a:cubicBezTo>
                  <a:cubicBezTo>
                    <a:pt x="2099" y="534"/>
                    <a:pt x="2099" y="534"/>
                    <a:pt x="2099" y="534"/>
                  </a:cubicBezTo>
                  <a:cubicBezTo>
                    <a:pt x="2101" y="537"/>
                    <a:pt x="2103" y="541"/>
                    <a:pt x="2105" y="544"/>
                  </a:cubicBezTo>
                  <a:lnTo>
                    <a:pt x="2110" y="541"/>
                  </a:lnTo>
                  <a:close/>
                  <a:moveTo>
                    <a:pt x="2122" y="562"/>
                  </a:moveTo>
                  <a:cubicBezTo>
                    <a:pt x="2120" y="558"/>
                    <a:pt x="2118" y="555"/>
                    <a:pt x="2116" y="552"/>
                  </a:cubicBezTo>
                  <a:cubicBezTo>
                    <a:pt x="2111" y="554"/>
                    <a:pt x="2111" y="554"/>
                    <a:pt x="2111" y="554"/>
                  </a:cubicBezTo>
                  <a:cubicBezTo>
                    <a:pt x="2113" y="558"/>
                    <a:pt x="2115" y="561"/>
                    <a:pt x="2117" y="565"/>
                  </a:cubicBezTo>
                  <a:lnTo>
                    <a:pt x="2122" y="562"/>
                  </a:lnTo>
                  <a:close/>
                  <a:moveTo>
                    <a:pt x="2134" y="583"/>
                  </a:moveTo>
                  <a:cubicBezTo>
                    <a:pt x="2132" y="579"/>
                    <a:pt x="2130" y="576"/>
                    <a:pt x="2128" y="572"/>
                  </a:cubicBezTo>
                  <a:cubicBezTo>
                    <a:pt x="2123" y="575"/>
                    <a:pt x="2123" y="575"/>
                    <a:pt x="2123" y="575"/>
                  </a:cubicBezTo>
                  <a:cubicBezTo>
                    <a:pt x="2125" y="579"/>
                    <a:pt x="2127" y="582"/>
                    <a:pt x="2129" y="586"/>
                  </a:cubicBezTo>
                  <a:lnTo>
                    <a:pt x="2134" y="583"/>
                  </a:lnTo>
                  <a:close/>
                  <a:moveTo>
                    <a:pt x="2145" y="604"/>
                  </a:moveTo>
                  <a:cubicBezTo>
                    <a:pt x="2143" y="601"/>
                    <a:pt x="2142" y="597"/>
                    <a:pt x="2140" y="594"/>
                  </a:cubicBezTo>
                  <a:cubicBezTo>
                    <a:pt x="2135" y="596"/>
                    <a:pt x="2135" y="596"/>
                    <a:pt x="2135" y="596"/>
                  </a:cubicBezTo>
                  <a:cubicBezTo>
                    <a:pt x="2137" y="600"/>
                    <a:pt x="2139" y="603"/>
                    <a:pt x="2141" y="607"/>
                  </a:cubicBezTo>
                  <a:lnTo>
                    <a:pt x="2145" y="604"/>
                  </a:lnTo>
                  <a:close/>
                  <a:moveTo>
                    <a:pt x="2156" y="626"/>
                  </a:moveTo>
                  <a:cubicBezTo>
                    <a:pt x="2155" y="622"/>
                    <a:pt x="2153" y="618"/>
                    <a:pt x="2151" y="615"/>
                  </a:cubicBezTo>
                  <a:cubicBezTo>
                    <a:pt x="2146" y="617"/>
                    <a:pt x="2146" y="617"/>
                    <a:pt x="2146" y="617"/>
                  </a:cubicBezTo>
                  <a:cubicBezTo>
                    <a:pt x="2148" y="621"/>
                    <a:pt x="2150" y="624"/>
                    <a:pt x="2152" y="628"/>
                  </a:cubicBezTo>
                  <a:lnTo>
                    <a:pt x="2156" y="626"/>
                  </a:lnTo>
                  <a:close/>
                  <a:moveTo>
                    <a:pt x="2167" y="647"/>
                  </a:moveTo>
                  <a:cubicBezTo>
                    <a:pt x="2165" y="644"/>
                    <a:pt x="2164" y="640"/>
                    <a:pt x="2162" y="636"/>
                  </a:cubicBezTo>
                  <a:cubicBezTo>
                    <a:pt x="2157" y="639"/>
                    <a:pt x="2157" y="639"/>
                    <a:pt x="2157" y="639"/>
                  </a:cubicBezTo>
                  <a:cubicBezTo>
                    <a:pt x="2159" y="642"/>
                    <a:pt x="2160" y="646"/>
                    <a:pt x="2162" y="650"/>
                  </a:cubicBezTo>
                  <a:lnTo>
                    <a:pt x="2167" y="647"/>
                  </a:lnTo>
                  <a:close/>
                  <a:moveTo>
                    <a:pt x="2177" y="669"/>
                  </a:moveTo>
                  <a:cubicBezTo>
                    <a:pt x="2175" y="665"/>
                    <a:pt x="2174" y="662"/>
                    <a:pt x="2172" y="658"/>
                  </a:cubicBezTo>
                  <a:cubicBezTo>
                    <a:pt x="2167" y="660"/>
                    <a:pt x="2167" y="660"/>
                    <a:pt x="2167" y="660"/>
                  </a:cubicBezTo>
                  <a:cubicBezTo>
                    <a:pt x="2169" y="664"/>
                    <a:pt x="2171" y="668"/>
                    <a:pt x="2172" y="671"/>
                  </a:cubicBezTo>
                  <a:cubicBezTo>
                    <a:pt x="2177" y="669"/>
                    <a:pt x="2177" y="669"/>
                    <a:pt x="2177" y="669"/>
                  </a:cubicBezTo>
                  <a:close/>
                  <a:moveTo>
                    <a:pt x="2187" y="691"/>
                  </a:moveTo>
                  <a:cubicBezTo>
                    <a:pt x="2185" y="687"/>
                    <a:pt x="2184" y="684"/>
                    <a:pt x="2182" y="680"/>
                  </a:cubicBezTo>
                  <a:cubicBezTo>
                    <a:pt x="2177" y="682"/>
                    <a:pt x="2177" y="682"/>
                    <a:pt x="2177" y="682"/>
                  </a:cubicBezTo>
                  <a:cubicBezTo>
                    <a:pt x="2179" y="686"/>
                    <a:pt x="2180" y="689"/>
                    <a:pt x="2182" y="693"/>
                  </a:cubicBezTo>
                  <a:cubicBezTo>
                    <a:pt x="2187" y="691"/>
                    <a:pt x="2187" y="691"/>
                    <a:pt x="2187" y="691"/>
                  </a:cubicBezTo>
                  <a:close/>
                  <a:moveTo>
                    <a:pt x="2196" y="713"/>
                  </a:moveTo>
                  <a:cubicBezTo>
                    <a:pt x="2195" y="709"/>
                    <a:pt x="2193" y="706"/>
                    <a:pt x="2192" y="702"/>
                  </a:cubicBezTo>
                  <a:cubicBezTo>
                    <a:pt x="2187" y="704"/>
                    <a:pt x="2187" y="704"/>
                    <a:pt x="2187" y="704"/>
                  </a:cubicBezTo>
                  <a:cubicBezTo>
                    <a:pt x="2188" y="708"/>
                    <a:pt x="2190" y="712"/>
                    <a:pt x="2191" y="715"/>
                  </a:cubicBezTo>
                  <a:lnTo>
                    <a:pt x="2196" y="713"/>
                  </a:lnTo>
                  <a:close/>
                  <a:moveTo>
                    <a:pt x="2205" y="736"/>
                  </a:moveTo>
                  <a:cubicBezTo>
                    <a:pt x="2204" y="732"/>
                    <a:pt x="2202" y="728"/>
                    <a:pt x="2201" y="724"/>
                  </a:cubicBezTo>
                  <a:cubicBezTo>
                    <a:pt x="2196" y="726"/>
                    <a:pt x="2196" y="726"/>
                    <a:pt x="2196" y="726"/>
                  </a:cubicBezTo>
                  <a:cubicBezTo>
                    <a:pt x="2197" y="730"/>
                    <a:pt x="2199" y="734"/>
                    <a:pt x="2200" y="737"/>
                  </a:cubicBezTo>
                  <a:lnTo>
                    <a:pt x="2205" y="736"/>
                  </a:lnTo>
                  <a:close/>
                  <a:moveTo>
                    <a:pt x="2213" y="758"/>
                  </a:moveTo>
                  <a:cubicBezTo>
                    <a:pt x="2212" y="754"/>
                    <a:pt x="2211" y="751"/>
                    <a:pt x="2209" y="747"/>
                  </a:cubicBezTo>
                  <a:cubicBezTo>
                    <a:pt x="2204" y="749"/>
                    <a:pt x="2204" y="749"/>
                    <a:pt x="2204" y="749"/>
                  </a:cubicBezTo>
                  <a:cubicBezTo>
                    <a:pt x="2206" y="752"/>
                    <a:pt x="2207" y="756"/>
                    <a:pt x="2208" y="760"/>
                  </a:cubicBezTo>
                  <a:lnTo>
                    <a:pt x="2213" y="758"/>
                  </a:lnTo>
                  <a:close/>
                  <a:moveTo>
                    <a:pt x="2221" y="781"/>
                  </a:moveTo>
                  <a:cubicBezTo>
                    <a:pt x="2220" y="777"/>
                    <a:pt x="2219" y="773"/>
                    <a:pt x="2217" y="769"/>
                  </a:cubicBezTo>
                  <a:cubicBezTo>
                    <a:pt x="2212" y="771"/>
                    <a:pt x="2212" y="771"/>
                    <a:pt x="2212" y="771"/>
                  </a:cubicBezTo>
                  <a:cubicBezTo>
                    <a:pt x="2214" y="775"/>
                    <a:pt x="2215" y="779"/>
                    <a:pt x="2216" y="783"/>
                  </a:cubicBezTo>
                  <a:lnTo>
                    <a:pt x="2221" y="781"/>
                  </a:lnTo>
                  <a:close/>
                  <a:moveTo>
                    <a:pt x="2229" y="804"/>
                  </a:moveTo>
                  <a:cubicBezTo>
                    <a:pt x="2228" y="800"/>
                    <a:pt x="2226" y="796"/>
                    <a:pt x="2225" y="792"/>
                  </a:cubicBezTo>
                  <a:cubicBezTo>
                    <a:pt x="2220" y="794"/>
                    <a:pt x="2220" y="794"/>
                    <a:pt x="2220" y="794"/>
                  </a:cubicBezTo>
                  <a:cubicBezTo>
                    <a:pt x="2221" y="798"/>
                    <a:pt x="2223" y="801"/>
                    <a:pt x="2224" y="805"/>
                  </a:cubicBezTo>
                  <a:lnTo>
                    <a:pt x="2229" y="804"/>
                  </a:lnTo>
                  <a:close/>
                  <a:moveTo>
                    <a:pt x="2236" y="827"/>
                  </a:moveTo>
                  <a:cubicBezTo>
                    <a:pt x="2235" y="823"/>
                    <a:pt x="2234" y="819"/>
                    <a:pt x="2233" y="815"/>
                  </a:cubicBezTo>
                  <a:cubicBezTo>
                    <a:pt x="2227" y="817"/>
                    <a:pt x="2227" y="817"/>
                    <a:pt x="2227" y="817"/>
                  </a:cubicBezTo>
                  <a:cubicBezTo>
                    <a:pt x="2229" y="820"/>
                    <a:pt x="2230" y="824"/>
                    <a:pt x="2231" y="828"/>
                  </a:cubicBezTo>
                  <a:lnTo>
                    <a:pt x="2236" y="827"/>
                  </a:lnTo>
                  <a:close/>
                  <a:moveTo>
                    <a:pt x="2243" y="850"/>
                  </a:moveTo>
                  <a:cubicBezTo>
                    <a:pt x="2242" y="846"/>
                    <a:pt x="2241" y="842"/>
                    <a:pt x="2239" y="838"/>
                  </a:cubicBezTo>
                  <a:cubicBezTo>
                    <a:pt x="2234" y="840"/>
                    <a:pt x="2234" y="840"/>
                    <a:pt x="2234" y="840"/>
                  </a:cubicBezTo>
                  <a:cubicBezTo>
                    <a:pt x="2235" y="843"/>
                    <a:pt x="2237" y="847"/>
                    <a:pt x="2238" y="851"/>
                  </a:cubicBezTo>
                  <a:lnTo>
                    <a:pt x="2243" y="850"/>
                  </a:lnTo>
                  <a:close/>
                  <a:moveTo>
                    <a:pt x="2249" y="873"/>
                  </a:moveTo>
                  <a:cubicBezTo>
                    <a:pt x="2248" y="869"/>
                    <a:pt x="2247" y="865"/>
                    <a:pt x="2246" y="861"/>
                  </a:cubicBezTo>
                  <a:cubicBezTo>
                    <a:pt x="2241" y="863"/>
                    <a:pt x="2241" y="863"/>
                    <a:pt x="2241" y="863"/>
                  </a:cubicBezTo>
                  <a:cubicBezTo>
                    <a:pt x="2242" y="867"/>
                    <a:pt x="2243" y="870"/>
                    <a:pt x="2244" y="874"/>
                  </a:cubicBezTo>
                  <a:lnTo>
                    <a:pt x="2249" y="873"/>
                  </a:lnTo>
                  <a:close/>
                  <a:moveTo>
                    <a:pt x="2255" y="896"/>
                  </a:moveTo>
                  <a:cubicBezTo>
                    <a:pt x="2254" y="892"/>
                    <a:pt x="2253" y="888"/>
                    <a:pt x="2252" y="885"/>
                  </a:cubicBezTo>
                  <a:cubicBezTo>
                    <a:pt x="2247" y="886"/>
                    <a:pt x="2247" y="886"/>
                    <a:pt x="2247" y="886"/>
                  </a:cubicBezTo>
                  <a:cubicBezTo>
                    <a:pt x="2248" y="890"/>
                    <a:pt x="2249" y="894"/>
                    <a:pt x="2250" y="898"/>
                  </a:cubicBezTo>
                  <a:cubicBezTo>
                    <a:pt x="2255" y="896"/>
                    <a:pt x="2255" y="896"/>
                    <a:pt x="2255" y="896"/>
                  </a:cubicBezTo>
                  <a:close/>
                  <a:moveTo>
                    <a:pt x="2260" y="920"/>
                  </a:moveTo>
                  <a:cubicBezTo>
                    <a:pt x="2259" y="916"/>
                    <a:pt x="2258" y="912"/>
                    <a:pt x="2258" y="908"/>
                  </a:cubicBezTo>
                  <a:cubicBezTo>
                    <a:pt x="2252" y="909"/>
                    <a:pt x="2252" y="909"/>
                    <a:pt x="2252" y="909"/>
                  </a:cubicBezTo>
                  <a:cubicBezTo>
                    <a:pt x="2253" y="913"/>
                    <a:pt x="2254" y="917"/>
                    <a:pt x="2255" y="921"/>
                  </a:cubicBezTo>
                  <a:lnTo>
                    <a:pt x="2260" y="920"/>
                  </a:lnTo>
                  <a:close/>
                  <a:moveTo>
                    <a:pt x="2265" y="943"/>
                  </a:moveTo>
                  <a:cubicBezTo>
                    <a:pt x="2264" y="939"/>
                    <a:pt x="2263" y="935"/>
                    <a:pt x="2263" y="931"/>
                  </a:cubicBezTo>
                  <a:cubicBezTo>
                    <a:pt x="2257" y="933"/>
                    <a:pt x="2257" y="933"/>
                    <a:pt x="2257" y="933"/>
                  </a:cubicBezTo>
                  <a:cubicBezTo>
                    <a:pt x="2258" y="936"/>
                    <a:pt x="2259" y="940"/>
                    <a:pt x="2260" y="944"/>
                  </a:cubicBezTo>
                  <a:lnTo>
                    <a:pt x="2265" y="943"/>
                  </a:lnTo>
                  <a:close/>
                  <a:moveTo>
                    <a:pt x="2270" y="967"/>
                  </a:moveTo>
                  <a:cubicBezTo>
                    <a:pt x="2269" y="963"/>
                    <a:pt x="2268" y="959"/>
                    <a:pt x="2267" y="955"/>
                  </a:cubicBezTo>
                  <a:cubicBezTo>
                    <a:pt x="2262" y="956"/>
                    <a:pt x="2262" y="956"/>
                    <a:pt x="2262" y="956"/>
                  </a:cubicBezTo>
                  <a:cubicBezTo>
                    <a:pt x="2263" y="960"/>
                    <a:pt x="2264" y="964"/>
                    <a:pt x="2264" y="968"/>
                  </a:cubicBezTo>
                  <a:lnTo>
                    <a:pt x="2270" y="967"/>
                  </a:lnTo>
                  <a:close/>
                  <a:moveTo>
                    <a:pt x="2274" y="991"/>
                  </a:moveTo>
                  <a:cubicBezTo>
                    <a:pt x="2273" y="987"/>
                    <a:pt x="2272" y="983"/>
                    <a:pt x="2272" y="979"/>
                  </a:cubicBezTo>
                  <a:cubicBezTo>
                    <a:pt x="2266" y="980"/>
                    <a:pt x="2266" y="980"/>
                    <a:pt x="2266" y="980"/>
                  </a:cubicBezTo>
                  <a:cubicBezTo>
                    <a:pt x="2267" y="984"/>
                    <a:pt x="2268" y="987"/>
                    <a:pt x="2268" y="991"/>
                  </a:cubicBezTo>
                  <a:lnTo>
                    <a:pt x="2274" y="991"/>
                  </a:lnTo>
                  <a:close/>
                  <a:moveTo>
                    <a:pt x="2277" y="1014"/>
                  </a:moveTo>
                  <a:cubicBezTo>
                    <a:pt x="2277" y="1010"/>
                    <a:pt x="2276" y="1006"/>
                    <a:pt x="2275" y="1002"/>
                  </a:cubicBezTo>
                  <a:cubicBezTo>
                    <a:pt x="2270" y="1003"/>
                    <a:pt x="2270" y="1003"/>
                    <a:pt x="2270" y="1003"/>
                  </a:cubicBezTo>
                  <a:cubicBezTo>
                    <a:pt x="2271" y="1007"/>
                    <a:pt x="2271" y="1011"/>
                    <a:pt x="2272" y="1015"/>
                  </a:cubicBezTo>
                  <a:lnTo>
                    <a:pt x="2277" y="1014"/>
                  </a:lnTo>
                  <a:close/>
                  <a:moveTo>
                    <a:pt x="2280" y="1038"/>
                  </a:moveTo>
                  <a:cubicBezTo>
                    <a:pt x="2280" y="1034"/>
                    <a:pt x="2279" y="1030"/>
                    <a:pt x="2279" y="1026"/>
                  </a:cubicBezTo>
                  <a:cubicBezTo>
                    <a:pt x="2274" y="1027"/>
                    <a:pt x="2274" y="1027"/>
                    <a:pt x="2274" y="1027"/>
                  </a:cubicBezTo>
                  <a:cubicBezTo>
                    <a:pt x="2274" y="1031"/>
                    <a:pt x="2275" y="1035"/>
                    <a:pt x="2275" y="1039"/>
                  </a:cubicBezTo>
                  <a:lnTo>
                    <a:pt x="2280" y="1038"/>
                  </a:lnTo>
                  <a:close/>
                  <a:moveTo>
                    <a:pt x="2283" y="1062"/>
                  </a:moveTo>
                  <a:cubicBezTo>
                    <a:pt x="2283" y="1058"/>
                    <a:pt x="2282" y="1054"/>
                    <a:pt x="2282" y="1050"/>
                  </a:cubicBezTo>
                  <a:cubicBezTo>
                    <a:pt x="2277" y="1051"/>
                    <a:pt x="2277" y="1051"/>
                    <a:pt x="2277" y="1051"/>
                  </a:cubicBezTo>
                  <a:cubicBezTo>
                    <a:pt x="2277" y="1055"/>
                    <a:pt x="2277" y="1059"/>
                    <a:pt x="2278" y="1063"/>
                  </a:cubicBezTo>
                  <a:lnTo>
                    <a:pt x="2283" y="1062"/>
                  </a:lnTo>
                  <a:close/>
                  <a:moveTo>
                    <a:pt x="2286" y="1086"/>
                  </a:moveTo>
                  <a:cubicBezTo>
                    <a:pt x="2285" y="1082"/>
                    <a:pt x="2285" y="1078"/>
                    <a:pt x="2284" y="1074"/>
                  </a:cubicBezTo>
                  <a:cubicBezTo>
                    <a:pt x="2279" y="1075"/>
                    <a:pt x="2279" y="1075"/>
                    <a:pt x="2279" y="1075"/>
                  </a:cubicBezTo>
                  <a:cubicBezTo>
                    <a:pt x="2279" y="1079"/>
                    <a:pt x="2280" y="1083"/>
                    <a:pt x="2280" y="1086"/>
                  </a:cubicBezTo>
                  <a:lnTo>
                    <a:pt x="2286" y="1086"/>
                  </a:lnTo>
                  <a:close/>
                  <a:moveTo>
                    <a:pt x="2287" y="1110"/>
                  </a:moveTo>
                  <a:cubicBezTo>
                    <a:pt x="2287" y="1106"/>
                    <a:pt x="2287" y="1102"/>
                    <a:pt x="2287" y="1098"/>
                  </a:cubicBezTo>
                  <a:cubicBezTo>
                    <a:pt x="2281" y="1098"/>
                    <a:pt x="2281" y="1098"/>
                    <a:pt x="2281" y="1098"/>
                  </a:cubicBezTo>
                  <a:cubicBezTo>
                    <a:pt x="2281" y="1102"/>
                    <a:pt x="2282" y="1106"/>
                    <a:pt x="2282" y="1110"/>
                  </a:cubicBezTo>
                  <a:lnTo>
                    <a:pt x="2287" y="1110"/>
                  </a:lnTo>
                  <a:close/>
                  <a:moveTo>
                    <a:pt x="2289" y="1134"/>
                  </a:moveTo>
                  <a:cubicBezTo>
                    <a:pt x="2289" y="1130"/>
                    <a:pt x="2288" y="1126"/>
                    <a:pt x="2288" y="1122"/>
                  </a:cubicBezTo>
                  <a:cubicBezTo>
                    <a:pt x="2283" y="1122"/>
                    <a:pt x="2283" y="1122"/>
                    <a:pt x="2283" y="1122"/>
                  </a:cubicBezTo>
                  <a:cubicBezTo>
                    <a:pt x="2283" y="1126"/>
                    <a:pt x="2283" y="1130"/>
                    <a:pt x="2284" y="1134"/>
                  </a:cubicBezTo>
                  <a:lnTo>
                    <a:pt x="2289" y="1134"/>
                  </a:lnTo>
                  <a:close/>
                  <a:moveTo>
                    <a:pt x="2290" y="1158"/>
                  </a:moveTo>
                  <a:cubicBezTo>
                    <a:pt x="2290" y="1154"/>
                    <a:pt x="2290" y="1150"/>
                    <a:pt x="2289" y="1146"/>
                  </a:cubicBezTo>
                  <a:cubicBezTo>
                    <a:pt x="2284" y="1146"/>
                    <a:pt x="2284" y="1146"/>
                    <a:pt x="2284" y="1146"/>
                  </a:cubicBezTo>
                  <a:cubicBezTo>
                    <a:pt x="2284" y="1150"/>
                    <a:pt x="2284" y="1154"/>
                    <a:pt x="2285" y="1158"/>
                  </a:cubicBezTo>
                  <a:lnTo>
                    <a:pt x="2290" y="1158"/>
                  </a:lnTo>
                  <a:close/>
                  <a:moveTo>
                    <a:pt x="2291" y="1182"/>
                  </a:moveTo>
                  <a:cubicBezTo>
                    <a:pt x="2290" y="1178"/>
                    <a:pt x="2290" y="1174"/>
                    <a:pt x="2290" y="1170"/>
                  </a:cubicBezTo>
                  <a:cubicBezTo>
                    <a:pt x="2285" y="1170"/>
                    <a:pt x="2285" y="1170"/>
                    <a:pt x="2285" y="1170"/>
                  </a:cubicBezTo>
                  <a:cubicBezTo>
                    <a:pt x="2285" y="1174"/>
                    <a:pt x="2285" y="1178"/>
                    <a:pt x="2285" y="1182"/>
                  </a:cubicBezTo>
                  <a:lnTo>
                    <a:pt x="2291" y="1182"/>
                  </a:lnTo>
                  <a:close/>
                  <a:moveTo>
                    <a:pt x="2291" y="1206"/>
                  </a:moveTo>
                  <a:cubicBezTo>
                    <a:pt x="2291" y="1202"/>
                    <a:pt x="2291" y="1198"/>
                    <a:pt x="2291" y="1194"/>
                  </a:cubicBezTo>
                  <a:cubicBezTo>
                    <a:pt x="2285" y="1194"/>
                    <a:pt x="2285" y="1194"/>
                    <a:pt x="2285" y="1194"/>
                  </a:cubicBezTo>
                  <a:cubicBezTo>
                    <a:pt x="2285" y="1198"/>
                    <a:pt x="2285" y="1202"/>
                    <a:pt x="2285" y="1206"/>
                  </a:cubicBezTo>
                  <a:lnTo>
                    <a:pt x="2291" y="120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7" name="Google Shape;157;g73b480ab9d_0_20"/>
            <p:cNvSpPr/>
            <p:nvPr/>
          </p:nvSpPr>
          <p:spPr>
            <a:xfrm>
              <a:off x="8412975" y="1862916"/>
              <a:ext cx="1045500" cy="1045500"/>
            </a:xfrm>
            <a:prstGeom prst="ellipse">
              <a:avLst/>
            </a:pr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8" name="Google Shape;158;g73b480ab9d_0_20"/>
            <p:cNvSpPr/>
            <p:nvPr/>
          </p:nvSpPr>
          <p:spPr>
            <a:xfrm>
              <a:off x="8394689" y="1844629"/>
              <a:ext cx="1081200" cy="1081200"/>
            </a:xfrm>
            <a:custGeom>
              <a:avLst/>
              <a:gdLst/>
              <a:ahLst/>
              <a:cxnLst/>
              <a:rect l="l" t="t" r="r" b="b"/>
              <a:pathLst>
                <a:path w="600" h="600" extrusionOk="0">
                  <a:moveTo>
                    <a:pt x="300" y="20"/>
                  </a:moveTo>
                  <a:cubicBezTo>
                    <a:pt x="455" y="20"/>
                    <a:pt x="580" y="145"/>
                    <a:pt x="580" y="300"/>
                  </a:cubicBezTo>
                  <a:cubicBezTo>
                    <a:pt x="580" y="455"/>
                    <a:pt x="455" y="580"/>
                    <a:pt x="300" y="580"/>
                  </a:cubicBezTo>
                  <a:cubicBezTo>
                    <a:pt x="145" y="580"/>
                    <a:pt x="20" y="455"/>
                    <a:pt x="20" y="300"/>
                  </a:cubicBezTo>
                  <a:cubicBezTo>
                    <a:pt x="20" y="145"/>
                    <a:pt x="145" y="20"/>
                    <a:pt x="300" y="20"/>
                  </a:cubicBezTo>
                  <a:moveTo>
                    <a:pt x="300" y="0"/>
                  </a:moveTo>
                  <a:cubicBezTo>
                    <a:pt x="135" y="0"/>
                    <a:pt x="0" y="135"/>
                    <a:pt x="0" y="300"/>
                  </a:cubicBezTo>
                  <a:cubicBezTo>
                    <a:pt x="0" y="465"/>
                    <a:pt x="135" y="600"/>
                    <a:pt x="300" y="600"/>
                  </a:cubicBezTo>
                  <a:cubicBezTo>
                    <a:pt x="465" y="600"/>
                    <a:pt x="600" y="465"/>
                    <a:pt x="600" y="300"/>
                  </a:cubicBezTo>
                  <a:cubicBezTo>
                    <a:pt x="600" y="135"/>
                    <a:pt x="465" y="0"/>
                    <a:pt x="30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9" name="Google Shape;159;g73b480ab9d_0_20"/>
            <p:cNvSpPr/>
            <p:nvPr/>
          </p:nvSpPr>
          <p:spPr>
            <a:xfrm>
              <a:off x="9670947" y="2387134"/>
              <a:ext cx="1145965" cy="1045389"/>
            </a:xfrm>
            <a:custGeom>
              <a:avLst/>
              <a:gdLst/>
              <a:ahLst/>
              <a:cxnLst/>
              <a:rect l="l" t="t" r="r" b="b"/>
              <a:pathLst>
                <a:path w="636" h="580" extrusionOk="0">
                  <a:moveTo>
                    <a:pt x="318" y="580"/>
                  </a:moveTo>
                  <a:cubicBezTo>
                    <a:pt x="240" y="580"/>
                    <a:pt x="168" y="550"/>
                    <a:pt x="113" y="496"/>
                  </a:cubicBezTo>
                  <a:cubicBezTo>
                    <a:pt x="0" y="382"/>
                    <a:pt x="0" y="198"/>
                    <a:pt x="113" y="85"/>
                  </a:cubicBezTo>
                  <a:cubicBezTo>
                    <a:pt x="168" y="31"/>
                    <a:pt x="240" y="0"/>
                    <a:pt x="318" y="0"/>
                  </a:cubicBezTo>
                  <a:cubicBezTo>
                    <a:pt x="395" y="0"/>
                    <a:pt x="468" y="31"/>
                    <a:pt x="523" y="85"/>
                  </a:cubicBezTo>
                  <a:cubicBezTo>
                    <a:pt x="636" y="198"/>
                    <a:pt x="636" y="382"/>
                    <a:pt x="523" y="496"/>
                  </a:cubicBezTo>
                  <a:cubicBezTo>
                    <a:pt x="468" y="550"/>
                    <a:pt x="395" y="580"/>
                    <a:pt x="318" y="58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 name="Google Shape;160;g73b480ab9d_0_20"/>
            <p:cNvSpPr/>
            <p:nvPr/>
          </p:nvSpPr>
          <p:spPr>
            <a:xfrm>
              <a:off x="9651136" y="2369609"/>
              <a:ext cx="1185588" cy="1081200"/>
            </a:xfrm>
            <a:custGeom>
              <a:avLst/>
              <a:gdLst/>
              <a:ahLst/>
              <a:cxnLst/>
              <a:rect l="l" t="t" r="r" b="b"/>
              <a:pathLst>
                <a:path w="658" h="600" extrusionOk="0">
                  <a:moveTo>
                    <a:pt x="329" y="20"/>
                  </a:moveTo>
                  <a:cubicBezTo>
                    <a:pt x="400" y="20"/>
                    <a:pt x="472" y="48"/>
                    <a:pt x="527" y="102"/>
                  </a:cubicBezTo>
                  <a:cubicBezTo>
                    <a:pt x="636" y="212"/>
                    <a:pt x="636" y="389"/>
                    <a:pt x="527" y="498"/>
                  </a:cubicBezTo>
                  <a:cubicBezTo>
                    <a:pt x="472" y="553"/>
                    <a:pt x="400" y="580"/>
                    <a:pt x="329" y="580"/>
                  </a:cubicBezTo>
                  <a:cubicBezTo>
                    <a:pt x="257" y="580"/>
                    <a:pt x="185" y="553"/>
                    <a:pt x="131" y="498"/>
                  </a:cubicBezTo>
                  <a:cubicBezTo>
                    <a:pt x="21" y="389"/>
                    <a:pt x="21" y="212"/>
                    <a:pt x="131" y="102"/>
                  </a:cubicBezTo>
                  <a:cubicBezTo>
                    <a:pt x="185" y="48"/>
                    <a:pt x="257" y="20"/>
                    <a:pt x="329" y="20"/>
                  </a:cubicBezTo>
                  <a:moveTo>
                    <a:pt x="329" y="0"/>
                  </a:moveTo>
                  <a:cubicBezTo>
                    <a:pt x="249" y="0"/>
                    <a:pt x="173" y="32"/>
                    <a:pt x="117" y="88"/>
                  </a:cubicBezTo>
                  <a:cubicBezTo>
                    <a:pt x="0" y="205"/>
                    <a:pt x="0" y="396"/>
                    <a:pt x="117" y="513"/>
                  </a:cubicBezTo>
                  <a:cubicBezTo>
                    <a:pt x="173" y="569"/>
                    <a:pt x="249" y="600"/>
                    <a:pt x="329" y="600"/>
                  </a:cubicBezTo>
                  <a:cubicBezTo>
                    <a:pt x="409" y="600"/>
                    <a:pt x="484" y="569"/>
                    <a:pt x="541" y="513"/>
                  </a:cubicBezTo>
                  <a:cubicBezTo>
                    <a:pt x="658" y="396"/>
                    <a:pt x="658" y="205"/>
                    <a:pt x="541" y="88"/>
                  </a:cubicBezTo>
                  <a:cubicBezTo>
                    <a:pt x="484" y="32"/>
                    <a:pt x="409" y="0"/>
                    <a:pt x="32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 name="Google Shape;161;g73b480ab9d_0_20"/>
            <p:cNvSpPr/>
            <p:nvPr/>
          </p:nvSpPr>
          <p:spPr>
            <a:xfrm>
              <a:off x="10275931" y="3686251"/>
              <a:ext cx="1045500" cy="1045500"/>
            </a:xfrm>
            <a:prstGeom prst="ellipse">
              <a:avLst/>
            </a:pr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 name="Google Shape;162;g73b480ab9d_0_20"/>
            <p:cNvSpPr/>
            <p:nvPr/>
          </p:nvSpPr>
          <p:spPr>
            <a:xfrm>
              <a:off x="10258407" y="3668726"/>
              <a:ext cx="1081200" cy="1081200"/>
            </a:xfrm>
            <a:custGeom>
              <a:avLst/>
              <a:gdLst/>
              <a:ahLst/>
              <a:cxnLst/>
              <a:rect l="l" t="t" r="r" b="b"/>
              <a:pathLst>
                <a:path w="600" h="600" extrusionOk="0">
                  <a:moveTo>
                    <a:pt x="300" y="20"/>
                  </a:moveTo>
                  <a:cubicBezTo>
                    <a:pt x="455" y="20"/>
                    <a:pt x="580" y="145"/>
                    <a:pt x="580" y="300"/>
                  </a:cubicBezTo>
                  <a:cubicBezTo>
                    <a:pt x="580" y="455"/>
                    <a:pt x="455" y="580"/>
                    <a:pt x="300" y="580"/>
                  </a:cubicBezTo>
                  <a:cubicBezTo>
                    <a:pt x="146" y="580"/>
                    <a:pt x="20" y="455"/>
                    <a:pt x="20" y="300"/>
                  </a:cubicBezTo>
                  <a:cubicBezTo>
                    <a:pt x="20" y="145"/>
                    <a:pt x="146" y="20"/>
                    <a:pt x="300" y="20"/>
                  </a:cubicBezTo>
                  <a:moveTo>
                    <a:pt x="300" y="0"/>
                  </a:moveTo>
                  <a:cubicBezTo>
                    <a:pt x="300" y="0"/>
                    <a:pt x="300" y="0"/>
                    <a:pt x="300" y="0"/>
                  </a:cubicBezTo>
                  <a:cubicBezTo>
                    <a:pt x="135" y="0"/>
                    <a:pt x="0" y="135"/>
                    <a:pt x="0" y="300"/>
                  </a:cubicBezTo>
                  <a:cubicBezTo>
                    <a:pt x="0" y="465"/>
                    <a:pt x="135" y="600"/>
                    <a:pt x="300" y="600"/>
                  </a:cubicBezTo>
                  <a:cubicBezTo>
                    <a:pt x="466" y="600"/>
                    <a:pt x="600" y="465"/>
                    <a:pt x="600" y="300"/>
                  </a:cubicBezTo>
                  <a:cubicBezTo>
                    <a:pt x="600" y="135"/>
                    <a:pt x="466" y="0"/>
                    <a:pt x="30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3" name="Google Shape;163;g73b480ab9d_0_20"/>
            <p:cNvSpPr/>
            <p:nvPr/>
          </p:nvSpPr>
          <p:spPr>
            <a:xfrm>
              <a:off x="7054427" y="2387134"/>
              <a:ext cx="1145965" cy="1045389"/>
            </a:xfrm>
            <a:custGeom>
              <a:avLst/>
              <a:gdLst/>
              <a:ahLst/>
              <a:cxnLst/>
              <a:rect l="l" t="t" r="r" b="b"/>
              <a:pathLst>
                <a:path w="636" h="580" extrusionOk="0">
                  <a:moveTo>
                    <a:pt x="318" y="580"/>
                  </a:moveTo>
                  <a:cubicBezTo>
                    <a:pt x="241" y="580"/>
                    <a:pt x="168" y="550"/>
                    <a:pt x="113" y="496"/>
                  </a:cubicBezTo>
                  <a:cubicBezTo>
                    <a:pt x="0" y="382"/>
                    <a:pt x="0" y="198"/>
                    <a:pt x="113" y="85"/>
                  </a:cubicBezTo>
                  <a:cubicBezTo>
                    <a:pt x="168" y="31"/>
                    <a:pt x="241" y="0"/>
                    <a:pt x="318" y="0"/>
                  </a:cubicBezTo>
                  <a:cubicBezTo>
                    <a:pt x="396" y="0"/>
                    <a:pt x="468" y="31"/>
                    <a:pt x="523" y="85"/>
                  </a:cubicBezTo>
                  <a:cubicBezTo>
                    <a:pt x="636" y="198"/>
                    <a:pt x="636" y="382"/>
                    <a:pt x="523" y="496"/>
                  </a:cubicBezTo>
                  <a:cubicBezTo>
                    <a:pt x="468" y="550"/>
                    <a:pt x="396" y="580"/>
                    <a:pt x="318" y="58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4" name="Google Shape;164;g73b480ab9d_0_20"/>
            <p:cNvSpPr/>
            <p:nvPr/>
          </p:nvSpPr>
          <p:spPr>
            <a:xfrm>
              <a:off x="7034615" y="2369609"/>
              <a:ext cx="1185588" cy="1081200"/>
            </a:xfrm>
            <a:custGeom>
              <a:avLst/>
              <a:gdLst/>
              <a:ahLst/>
              <a:cxnLst/>
              <a:rect l="l" t="t" r="r" b="b"/>
              <a:pathLst>
                <a:path w="658" h="600" extrusionOk="0">
                  <a:moveTo>
                    <a:pt x="329" y="20"/>
                  </a:moveTo>
                  <a:cubicBezTo>
                    <a:pt x="401" y="20"/>
                    <a:pt x="473" y="48"/>
                    <a:pt x="527" y="102"/>
                  </a:cubicBezTo>
                  <a:cubicBezTo>
                    <a:pt x="637" y="212"/>
                    <a:pt x="637" y="389"/>
                    <a:pt x="527" y="498"/>
                  </a:cubicBezTo>
                  <a:cubicBezTo>
                    <a:pt x="473" y="553"/>
                    <a:pt x="401" y="580"/>
                    <a:pt x="329" y="580"/>
                  </a:cubicBezTo>
                  <a:cubicBezTo>
                    <a:pt x="258" y="580"/>
                    <a:pt x="186" y="553"/>
                    <a:pt x="131" y="498"/>
                  </a:cubicBezTo>
                  <a:cubicBezTo>
                    <a:pt x="22" y="389"/>
                    <a:pt x="22" y="212"/>
                    <a:pt x="131" y="102"/>
                  </a:cubicBezTo>
                  <a:cubicBezTo>
                    <a:pt x="186" y="48"/>
                    <a:pt x="258" y="20"/>
                    <a:pt x="329" y="20"/>
                  </a:cubicBezTo>
                  <a:moveTo>
                    <a:pt x="329" y="0"/>
                  </a:moveTo>
                  <a:cubicBezTo>
                    <a:pt x="249" y="0"/>
                    <a:pt x="174" y="32"/>
                    <a:pt x="117" y="88"/>
                  </a:cubicBezTo>
                  <a:cubicBezTo>
                    <a:pt x="0" y="205"/>
                    <a:pt x="0" y="396"/>
                    <a:pt x="117" y="513"/>
                  </a:cubicBezTo>
                  <a:cubicBezTo>
                    <a:pt x="174" y="569"/>
                    <a:pt x="249" y="600"/>
                    <a:pt x="329" y="600"/>
                  </a:cubicBezTo>
                  <a:cubicBezTo>
                    <a:pt x="409" y="600"/>
                    <a:pt x="485" y="569"/>
                    <a:pt x="541" y="513"/>
                  </a:cubicBezTo>
                  <a:cubicBezTo>
                    <a:pt x="658" y="396"/>
                    <a:pt x="658" y="205"/>
                    <a:pt x="541" y="88"/>
                  </a:cubicBezTo>
                  <a:cubicBezTo>
                    <a:pt x="485" y="32"/>
                    <a:pt x="409" y="0"/>
                    <a:pt x="32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5" name="Google Shape;165;g73b480ab9d_0_20"/>
            <p:cNvSpPr/>
            <p:nvPr/>
          </p:nvSpPr>
          <p:spPr>
            <a:xfrm>
              <a:off x="6549257" y="3686251"/>
              <a:ext cx="1045500" cy="1045500"/>
            </a:xfrm>
            <a:prstGeom prst="ellipse">
              <a:avLst/>
            </a:pr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6" name="Google Shape;166;g73b480ab9d_0_20"/>
            <p:cNvSpPr/>
            <p:nvPr/>
          </p:nvSpPr>
          <p:spPr>
            <a:xfrm>
              <a:off x="6531732" y="3668726"/>
              <a:ext cx="1081200" cy="1081200"/>
            </a:xfrm>
            <a:custGeom>
              <a:avLst/>
              <a:gdLst/>
              <a:ahLst/>
              <a:cxnLst/>
              <a:rect l="l" t="t" r="r" b="b"/>
              <a:pathLst>
                <a:path w="600" h="600" extrusionOk="0">
                  <a:moveTo>
                    <a:pt x="300" y="20"/>
                  </a:moveTo>
                  <a:cubicBezTo>
                    <a:pt x="454" y="20"/>
                    <a:pt x="580" y="145"/>
                    <a:pt x="580" y="300"/>
                  </a:cubicBezTo>
                  <a:cubicBezTo>
                    <a:pt x="580" y="455"/>
                    <a:pt x="454" y="580"/>
                    <a:pt x="300" y="580"/>
                  </a:cubicBezTo>
                  <a:cubicBezTo>
                    <a:pt x="145" y="580"/>
                    <a:pt x="20" y="455"/>
                    <a:pt x="20" y="300"/>
                  </a:cubicBezTo>
                  <a:cubicBezTo>
                    <a:pt x="20" y="145"/>
                    <a:pt x="145" y="20"/>
                    <a:pt x="300" y="20"/>
                  </a:cubicBezTo>
                  <a:moveTo>
                    <a:pt x="300" y="0"/>
                  </a:moveTo>
                  <a:cubicBezTo>
                    <a:pt x="300" y="0"/>
                    <a:pt x="300" y="0"/>
                    <a:pt x="300" y="0"/>
                  </a:cubicBezTo>
                  <a:cubicBezTo>
                    <a:pt x="134" y="0"/>
                    <a:pt x="0" y="135"/>
                    <a:pt x="0" y="300"/>
                  </a:cubicBezTo>
                  <a:cubicBezTo>
                    <a:pt x="0" y="465"/>
                    <a:pt x="134" y="600"/>
                    <a:pt x="300" y="600"/>
                  </a:cubicBezTo>
                  <a:cubicBezTo>
                    <a:pt x="465" y="600"/>
                    <a:pt x="600" y="465"/>
                    <a:pt x="600" y="300"/>
                  </a:cubicBezTo>
                  <a:cubicBezTo>
                    <a:pt x="600" y="135"/>
                    <a:pt x="465" y="0"/>
                    <a:pt x="30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7" name="Google Shape;167;g73b480ab9d_0_20"/>
            <p:cNvSpPr/>
            <p:nvPr/>
          </p:nvSpPr>
          <p:spPr>
            <a:xfrm>
              <a:off x="10416891" y="3347947"/>
              <a:ext cx="605746" cy="277348"/>
            </a:xfrm>
            <a:custGeom>
              <a:avLst/>
              <a:gdLst/>
              <a:ahLst/>
              <a:cxnLst/>
              <a:rect l="l" t="t" r="r" b="b"/>
              <a:pathLst>
                <a:path w="795" h="364" extrusionOk="0">
                  <a:moveTo>
                    <a:pt x="785" y="21"/>
                  </a:moveTo>
                  <a:lnTo>
                    <a:pt x="795" y="16"/>
                  </a:lnTo>
                  <a:lnTo>
                    <a:pt x="785" y="0"/>
                  </a:lnTo>
                  <a:lnTo>
                    <a:pt x="778" y="5"/>
                  </a:lnTo>
                  <a:lnTo>
                    <a:pt x="785" y="21"/>
                  </a:lnTo>
                  <a:close/>
                  <a:moveTo>
                    <a:pt x="733" y="45"/>
                  </a:moveTo>
                  <a:lnTo>
                    <a:pt x="759" y="33"/>
                  </a:lnTo>
                  <a:lnTo>
                    <a:pt x="752" y="14"/>
                  </a:lnTo>
                  <a:lnTo>
                    <a:pt x="726" y="26"/>
                  </a:lnTo>
                  <a:lnTo>
                    <a:pt x="733" y="45"/>
                  </a:lnTo>
                  <a:close/>
                  <a:moveTo>
                    <a:pt x="681" y="66"/>
                  </a:moveTo>
                  <a:lnTo>
                    <a:pt x="707" y="54"/>
                  </a:lnTo>
                  <a:lnTo>
                    <a:pt x="700" y="38"/>
                  </a:lnTo>
                  <a:lnTo>
                    <a:pt x="674" y="49"/>
                  </a:lnTo>
                  <a:lnTo>
                    <a:pt x="681" y="66"/>
                  </a:lnTo>
                  <a:close/>
                  <a:moveTo>
                    <a:pt x="629" y="90"/>
                  </a:moveTo>
                  <a:lnTo>
                    <a:pt x="655" y="78"/>
                  </a:lnTo>
                  <a:lnTo>
                    <a:pt x="648" y="61"/>
                  </a:lnTo>
                  <a:lnTo>
                    <a:pt x="622" y="73"/>
                  </a:lnTo>
                  <a:lnTo>
                    <a:pt x="629" y="90"/>
                  </a:lnTo>
                  <a:close/>
                  <a:moveTo>
                    <a:pt x="579" y="113"/>
                  </a:moveTo>
                  <a:lnTo>
                    <a:pt x="603" y="102"/>
                  </a:lnTo>
                  <a:lnTo>
                    <a:pt x="596" y="83"/>
                  </a:lnTo>
                  <a:lnTo>
                    <a:pt x="570" y="94"/>
                  </a:lnTo>
                  <a:lnTo>
                    <a:pt x="579" y="113"/>
                  </a:lnTo>
                  <a:close/>
                  <a:moveTo>
                    <a:pt x="527" y="135"/>
                  </a:moveTo>
                  <a:lnTo>
                    <a:pt x="553" y="123"/>
                  </a:lnTo>
                  <a:lnTo>
                    <a:pt x="544" y="106"/>
                  </a:lnTo>
                  <a:lnTo>
                    <a:pt x="518" y="118"/>
                  </a:lnTo>
                  <a:lnTo>
                    <a:pt x="527" y="135"/>
                  </a:lnTo>
                  <a:close/>
                  <a:moveTo>
                    <a:pt x="475" y="158"/>
                  </a:moveTo>
                  <a:lnTo>
                    <a:pt x="501" y="146"/>
                  </a:lnTo>
                  <a:lnTo>
                    <a:pt x="492" y="130"/>
                  </a:lnTo>
                  <a:lnTo>
                    <a:pt x="466" y="142"/>
                  </a:lnTo>
                  <a:lnTo>
                    <a:pt x="475" y="158"/>
                  </a:lnTo>
                  <a:close/>
                  <a:moveTo>
                    <a:pt x="423" y="182"/>
                  </a:moveTo>
                  <a:lnTo>
                    <a:pt x="449" y="170"/>
                  </a:lnTo>
                  <a:lnTo>
                    <a:pt x="440" y="154"/>
                  </a:lnTo>
                  <a:lnTo>
                    <a:pt x="414" y="163"/>
                  </a:lnTo>
                  <a:lnTo>
                    <a:pt x="423" y="182"/>
                  </a:lnTo>
                  <a:close/>
                  <a:moveTo>
                    <a:pt x="371" y="203"/>
                  </a:moveTo>
                  <a:lnTo>
                    <a:pt x="397" y="194"/>
                  </a:lnTo>
                  <a:lnTo>
                    <a:pt x="388" y="175"/>
                  </a:lnTo>
                  <a:lnTo>
                    <a:pt x="362" y="187"/>
                  </a:lnTo>
                  <a:lnTo>
                    <a:pt x="371" y="203"/>
                  </a:lnTo>
                  <a:close/>
                  <a:moveTo>
                    <a:pt x="319" y="227"/>
                  </a:moveTo>
                  <a:lnTo>
                    <a:pt x="345" y="215"/>
                  </a:lnTo>
                  <a:lnTo>
                    <a:pt x="336" y="198"/>
                  </a:lnTo>
                  <a:lnTo>
                    <a:pt x="312" y="210"/>
                  </a:lnTo>
                  <a:lnTo>
                    <a:pt x="319" y="227"/>
                  </a:lnTo>
                  <a:close/>
                  <a:moveTo>
                    <a:pt x="267" y="251"/>
                  </a:moveTo>
                  <a:lnTo>
                    <a:pt x="293" y="239"/>
                  </a:lnTo>
                  <a:lnTo>
                    <a:pt x="286" y="222"/>
                  </a:lnTo>
                  <a:lnTo>
                    <a:pt x="260" y="232"/>
                  </a:lnTo>
                  <a:lnTo>
                    <a:pt x="267" y="251"/>
                  </a:lnTo>
                  <a:close/>
                  <a:moveTo>
                    <a:pt x="215" y="272"/>
                  </a:moveTo>
                  <a:lnTo>
                    <a:pt x="241" y="262"/>
                  </a:lnTo>
                  <a:lnTo>
                    <a:pt x="234" y="243"/>
                  </a:lnTo>
                  <a:lnTo>
                    <a:pt x="208" y="255"/>
                  </a:lnTo>
                  <a:lnTo>
                    <a:pt x="215" y="272"/>
                  </a:lnTo>
                  <a:close/>
                  <a:moveTo>
                    <a:pt x="163" y="295"/>
                  </a:moveTo>
                  <a:lnTo>
                    <a:pt x="189" y="284"/>
                  </a:lnTo>
                  <a:lnTo>
                    <a:pt x="182" y="267"/>
                  </a:lnTo>
                  <a:lnTo>
                    <a:pt x="156" y="279"/>
                  </a:lnTo>
                  <a:lnTo>
                    <a:pt x="163" y="295"/>
                  </a:lnTo>
                  <a:close/>
                  <a:moveTo>
                    <a:pt x="111" y="319"/>
                  </a:moveTo>
                  <a:lnTo>
                    <a:pt x="137" y="307"/>
                  </a:lnTo>
                  <a:lnTo>
                    <a:pt x="130" y="291"/>
                  </a:lnTo>
                  <a:lnTo>
                    <a:pt x="104" y="303"/>
                  </a:lnTo>
                  <a:lnTo>
                    <a:pt x="111" y="319"/>
                  </a:lnTo>
                  <a:close/>
                  <a:moveTo>
                    <a:pt x="59" y="343"/>
                  </a:moveTo>
                  <a:lnTo>
                    <a:pt x="85" y="331"/>
                  </a:lnTo>
                  <a:lnTo>
                    <a:pt x="78" y="312"/>
                  </a:lnTo>
                  <a:lnTo>
                    <a:pt x="52" y="324"/>
                  </a:lnTo>
                  <a:lnTo>
                    <a:pt x="59" y="343"/>
                  </a:lnTo>
                  <a:close/>
                  <a:moveTo>
                    <a:pt x="7" y="364"/>
                  </a:moveTo>
                  <a:lnTo>
                    <a:pt x="33" y="352"/>
                  </a:lnTo>
                  <a:lnTo>
                    <a:pt x="26" y="336"/>
                  </a:lnTo>
                  <a:lnTo>
                    <a:pt x="0" y="347"/>
                  </a:lnTo>
                  <a:lnTo>
                    <a:pt x="7" y="36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 name="Google Shape;168;g73b480ab9d_0_20"/>
            <p:cNvSpPr/>
            <p:nvPr/>
          </p:nvSpPr>
          <p:spPr>
            <a:xfrm>
              <a:off x="10389461" y="3587198"/>
              <a:ext cx="61718" cy="61718"/>
            </a:xfrm>
            <a:custGeom>
              <a:avLst/>
              <a:gdLst/>
              <a:ahLst/>
              <a:cxnLst/>
              <a:rect l="l" t="t" r="r" b="b"/>
              <a:pathLst>
                <a:path w="34" h="34" extrusionOk="0">
                  <a:moveTo>
                    <a:pt x="23" y="31"/>
                  </a:moveTo>
                  <a:cubicBezTo>
                    <a:pt x="16" y="34"/>
                    <a:pt x="7" y="31"/>
                    <a:pt x="3" y="23"/>
                  </a:cubicBezTo>
                  <a:cubicBezTo>
                    <a:pt x="0" y="16"/>
                    <a:pt x="3" y="7"/>
                    <a:pt x="11" y="4"/>
                  </a:cubicBezTo>
                  <a:cubicBezTo>
                    <a:pt x="19" y="0"/>
                    <a:pt x="27" y="4"/>
                    <a:pt x="31" y="11"/>
                  </a:cubicBezTo>
                  <a:cubicBezTo>
                    <a:pt x="34" y="19"/>
                    <a:pt x="31" y="28"/>
                    <a:pt x="23" y="3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 name="Google Shape;169;g73b480ab9d_0_20"/>
            <p:cNvSpPr/>
            <p:nvPr/>
          </p:nvSpPr>
          <p:spPr>
            <a:xfrm>
              <a:off x="10995207" y="3325851"/>
              <a:ext cx="70099" cy="65528"/>
            </a:xfrm>
            <a:custGeom>
              <a:avLst/>
              <a:gdLst/>
              <a:ahLst/>
              <a:cxnLst/>
              <a:rect l="l" t="t" r="r" b="b"/>
              <a:pathLst>
                <a:path w="92" h="86" extrusionOk="0">
                  <a:moveTo>
                    <a:pt x="38" y="86"/>
                  </a:moveTo>
                  <a:lnTo>
                    <a:pt x="92" y="10"/>
                  </a:lnTo>
                  <a:lnTo>
                    <a:pt x="0" y="0"/>
                  </a:lnTo>
                  <a:lnTo>
                    <a:pt x="38" y="86"/>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 name="Google Shape;170;g73b480ab9d_0_20"/>
            <p:cNvSpPr/>
            <p:nvPr/>
          </p:nvSpPr>
          <p:spPr>
            <a:xfrm>
              <a:off x="9560465" y="2115120"/>
              <a:ext cx="278110" cy="605746"/>
            </a:xfrm>
            <a:custGeom>
              <a:avLst/>
              <a:gdLst/>
              <a:ahLst/>
              <a:cxnLst/>
              <a:rect l="l" t="t" r="r" b="b"/>
              <a:pathLst>
                <a:path w="365" h="795" extrusionOk="0">
                  <a:moveTo>
                    <a:pt x="362" y="17"/>
                  </a:moveTo>
                  <a:lnTo>
                    <a:pt x="365" y="7"/>
                  </a:lnTo>
                  <a:lnTo>
                    <a:pt x="348" y="0"/>
                  </a:lnTo>
                  <a:lnTo>
                    <a:pt x="343" y="10"/>
                  </a:lnTo>
                  <a:lnTo>
                    <a:pt x="362" y="17"/>
                  </a:lnTo>
                  <a:close/>
                  <a:moveTo>
                    <a:pt x="339" y="69"/>
                  </a:moveTo>
                  <a:lnTo>
                    <a:pt x="351" y="43"/>
                  </a:lnTo>
                  <a:lnTo>
                    <a:pt x="332" y="33"/>
                  </a:lnTo>
                  <a:lnTo>
                    <a:pt x="322" y="59"/>
                  </a:lnTo>
                  <a:lnTo>
                    <a:pt x="339" y="69"/>
                  </a:lnTo>
                  <a:close/>
                  <a:moveTo>
                    <a:pt x="315" y="121"/>
                  </a:moveTo>
                  <a:lnTo>
                    <a:pt x="327" y="95"/>
                  </a:lnTo>
                  <a:lnTo>
                    <a:pt x="310" y="85"/>
                  </a:lnTo>
                  <a:lnTo>
                    <a:pt x="298" y="111"/>
                  </a:lnTo>
                  <a:lnTo>
                    <a:pt x="315" y="121"/>
                  </a:lnTo>
                  <a:close/>
                  <a:moveTo>
                    <a:pt x="291" y="173"/>
                  </a:moveTo>
                  <a:lnTo>
                    <a:pt x="303" y="147"/>
                  </a:lnTo>
                  <a:lnTo>
                    <a:pt x="287" y="137"/>
                  </a:lnTo>
                  <a:lnTo>
                    <a:pt x="275" y="163"/>
                  </a:lnTo>
                  <a:lnTo>
                    <a:pt x="291" y="173"/>
                  </a:lnTo>
                  <a:close/>
                  <a:moveTo>
                    <a:pt x="270" y="225"/>
                  </a:moveTo>
                  <a:lnTo>
                    <a:pt x="282" y="199"/>
                  </a:lnTo>
                  <a:lnTo>
                    <a:pt x="263" y="189"/>
                  </a:lnTo>
                  <a:lnTo>
                    <a:pt x="251" y="215"/>
                  </a:lnTo>
                  <a:lnTo>
                    <a:pt x="270" y="225"/>
                  </a:lnTo>
                  <a:close/>
                  <a:moveTo>
                    <a:pt x="246" y="275"/>
                  </a:moveTo>
                  <a:lnTo>
                    <a:pt x="258" y="249"/>
                  </a:lnTo>
                  <a:lnTo>
                    <a:pt x="242" y="241"/>
                  </a:lnTo>
                  <a:lnTo>
                    <a:pt x="230" y="267"/>
                  </a:lnTo>
                  <a:lnTo>
                    <a:pt x="246" y="275"/>
                  </a:lnTo>
                  <a:close/>
                  <a:moveTo>
                    <a:pt x="223" y="327"/>
                  </a:moveTo>
                  <a:lnTo>
                    <a:pt x="235" y="301"/>
                  </a:lnTo>
                  <a:lnTo>
                    <a:pt x="218" y="293"/>
                  </a:lnTo>
                  <a:lnTo>
                    <a:pt x="206" y="319"/>
                  </a:lnTo>
                  <a:lnTo>
                    <a:pt x="223" y="327"/>
                  </a:lnTo>
                  <a:close/>
                  <a:moveTo>
                    <a:pt x="202" y="379"/>
                  </a:moveTo>
                  <a:lnTo>
                    <a:pt x="211" y="353"/>
                  </a:lnTo>
                  <a:lnTo>
                    <a:pt x="194" y="345"/>
                  </a:lnTo>
                  <a:lnTo>
                    <a:pt x="183" y="371"/>
                  </a:lnTo>
                  <a:lnTo>
                    <a:pt x="202" y="379"/>
                  </a:lnTo>
                  <a:close/>
                  <a:moveTo>
                    <a:pt x="178" y="431"/>
                  </a:moveTo>
                  <a:lnTo>
                    <a:pt x="190" y="405"/>
                  </a:lnTo>
                  <a:lnTo>
                    <a:pt x="171" y="397"/>
                  </a:lnTo>
                  <a:lnTo>
                    <a:pt x="161" y="424"/>
                  </a:lnTo>
                  <a:lnTo>
                    <a:pt x="178" y="431"/>
                  </a:lnTo>
                  <a:close/>
                  <a:moveTo>
                    <a:pt x="154" y="483"/>
                  </a:moveTo>
                  <a:lnTo>
                    <a:pt x="166" y="457"/>
                  </a:lnTo>
                  <a:lnTo>
                    <a:pt x="149" y="450"/>
                  </a:lnTo>
                  <a:lnTo>
                    <a:pt x="138" y="476"/>
                  </a:lnTo>
                  <a:lnTo>
                    <a:pt x="154" y="483"/>
                  </a:lnTo>
                  <a:close/>
                  <a:moveTo>
                    <a:pt x="131" y="535"/>
                  </a:moveTo>
                  <a:lnTo>
                    <a:pt x="142" y="509"/>
                  </a:lnTo>
                  <a:lnTo>
                    <a:pt x="126" y="502"/>
                  </a:lnTo>
                  <a:lnTo>
                    <a:pt x="114" y="528"/>
                  </a:lnTo>
                  <a:lnTo>
                    <a:pt x="131" y="535"/>
                  </a:lnTo>
                  <a:close/>
                  <a:moveTo>
                    <a:pt x="109" y="587"/>
                  </a:moveTo>
                  <a:lnTo>
                    <a:pt x="121" y="561"/>
                  </a:lnTo>
                  <a:lnTo>
                    <a:pt x="102" y="554"/>
                  </a:lnTo>
                  <a:lnTo>
                    <a:pt x="90" y="580"/>
                  </a:lnTo>
                  <a:lnTo>
                    <a:pt x="109" y="587"/>
                  </a:lnTo>
                  <a:close/>
                  <a:moveTo>
                    <a:pt x="86" y="639"/>
                  </a:moveTo>
                  <a:lnTo>
                    <a:pt x="97" y="613"/>
                  </a:lnTo>
                  <a:lnTo>
                    <a:pt x="81" y="606"/>
                  </a:lnTo>
                  <a:lnTo>
                    <a:pt x="69" y="632"/>
                  </a:lnTo>
                  <a:lnTo>
                    <a:pt x="86" y="639"/>
                  </a:lnTo>
                  <a:close/>
                  <a:moveTo>
                    <a:pt x="62" y="691"/>
                  </a:moveTo>
                  <a:lnTo>
                    <a:pt x="74" y="665"/>
                  </a:lnTo>
                  <a:lnTo>
                    <a:pt x="57" y="658"/>
                  </a:lnTo>
                  <a:lnTo>
                    <a:pt x="45" y="684"/>
                  </a:lnTo>
                  <a:lnTo>
                    <a:pt x="62" y="691"/>
                  </a:lnTo>
                  <a:close/>
                  <a:moveTo>
                    <a:pt x="41" y="743"/>
                  </a:moveTo>
                  <a:lnTo>
                    <a:pt x="50" y="717"/>
                  </a:lnTo>
                  <a:lnTo>
                    <a:pt x="34" y="710"/>
                  </a:lnTo>
                  <a:lnTo>
                    <a:pt x="22" y="736"/>
                  </a:lnTo>
                  <a:lnTo>
                    <a:pt x="41" y="743"/>
                  </a:lnTo>
                  <a:close/>
                  <a:moveTo>
                    <a:pt x="17" y="795"/>
                  </a:moveTo>
                  <a:lnTo>
                    <a:pt x="29" y="769"/>
                  </a:lnTo>
                  <a:lnTo>
                    <a:pt x="10" y="762"/>
                  </a:lnTo>
                  <a:lnTo>
                    <a:pt x="0" y="788"/>
                  </a:lnTo>
                  <a:lnTo>
                    <a:pt x="17" y="79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1" name="Google Shape;171;g73b480ab9d_0_20"/>
            <p:cNvSpPr/>
            <p:nvPr/>
          </p:nvSpPr>
          <p:spPr>
            <a:xfrm>
              <a:off x="9535320" y="2685054"/>
              <a:ext cx="63241" cy="62480"/>
            </a:xfrm>
            <a:custGeom>
              <a:avLst/>
              <a:gdLst/>
              <a:ahLst/>
              <a:cxnLst/>
              <a:rect l="l" t="t" r="r" b="b"/>
              <a:pathLst>
                <a:path w="35" h="35" extrusionOk="0">
                  <a:moveTo>
                    <a:pt x="31" y="24"/>
                  </a:moveTo>
                  <a:cubicBezTo>
                    <a:pt x="28" y="31"/>
                    <a:pt x="19" y="35"/>
                    <a:pt x="11" y="31"/>
                  </a:cubicBezTo>
                  <a:cubicBezTo>
                    <a:pt x="4" y="28"/>
                    <a:pt x="0" y="19"/>
                    <a:pt x="4" y="11"/>
                  </a:cubicBezTo>
                  <a:cubicBezTo>
                    <a:pt x="7" y="4"/>
                    <a:pt x="16" y="0"/>
                    <a:pt x="24" y="4"/>
                  </a:cubicBezTo>
                  <a:cubicBezTo>
                    <a:pt x="31" y="7"/>
                    <a:pt x="35" y="16"/>
                    <a:pt x="31"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2" name="Google Shape;172;g73b480ab9d_0_20"/>
            <p:cNvSpPr/>
            <p:nvPr/>
          </p:nvSpPr>
          <p:spPr>
            <a:xfrm>
              <a:off x="9795144" y="2070165"/>
              <a:ext cx="64765" cy="72385"/>
            </a:xfrm>
            <a:custGeom>
              <a:avLst/>
              <a:gdLst/>
              <a:ahLst/>
              <a:cxnLst/>
              <a:rect l="l" t="t" r="r" b="b"/>
              <a:pathLst>
                <a:path w="85" h="95" extrusionOk="0">
                  <a:moveTo>
                    <a:pt x="85" y="95"/>
                  </a:moveTo>
                  <a:lnTo>
                    <a:pt x="76" y="0"/>
                  </a:lnTo>
                  <a:lnTo>
                    <a:pt x="0" y="57"/>
                  </a:lnTo>
                  <a:lnTo>
                    <a:pt x="85" y="9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3" name="Google Shape;173;g73b480ab9d_0_20"/>
            <p:cNvSpPr/>
            <p:nvPr/>
          </p:nvSpPr>
          <p:spPr>
            <a:xfrm>
              <a:off x="6864702" y="3347947"/>
              <a:ext cx="605746" cy="277348"/>
            </a:xfrm>
            <a:custGeom>
              <a:avLst/>
              <a:gdLst/>
              <a:ahLst/>
              <a:cxnLst/>
              <a:rect l="l" t="t" r="r" b="b"/>
              <a:pathLst>
                <a:path w="795" h="364" extrusionOk="0">
                  <a:moveTo>
                    <a:pt x="17" y="5"/>
                  </a:moveTo>
                  <a:lnTo>
                    <a:pt x="10" y="0"/>
                  </a:lnTo>
                  <a:lnTo>
                    <a:pt x="0" y="16"/>
                  </a:lnTo>
                  <a:lnTo>
                    <a:pt x="10" y="21"/>
                  </a:lnTo>
                  <a:lnTo>
                    <a:pt x="17" y="5"/>
                  </a:lnTo>
                  <a:close/>
                  <a:moveTo>
                    <a:pt x="69" y="26"/>
                  </a:moveTo>
                  <a:lnTo>
                    <a:pt x="43" y="14"/>
                  </a:lnTo>
                  <a:lnTo>
                    <a:pt x="36" y="33"/>
                  </a:lnTo>
                  <a:lnTo>
                    <a:pt x="62" y="45"/>
                  </a:lnTo>
                  <a:lnTo>
                    <a:pt x="69" y="26"/>
                  </a:lnTo>
                  <a:close/>
                  <a:moveTo>
                    <a:pt x="121" y="49"/>
                  </a:moveTo>
                  <a:lnTo>
                    <a:pt x="95" y="38"/>
                  </a:lnTo>
                  <a:lnTo>
                    <a:pt x="88" y="54"/>
                  </a:lnTo>
                  <a:lnTo>
                    <a:pt x="114" y="66"/>
                  </a:lnTo>
                  <a:lnTo>
                    <a:pt x="121" y="49"/>
                  </a:lnTo>
                  <a:close/>
                  <a:moveTo>
                    <a:pt x="173" y="73"/>
                  </a:moveTo>
                  <a:lnTo>
                    <a:pt x="147" y="61"/>
                  </a:lnTo>
                  <a:lnTo>
                    <a:pt x="140" y="78"/>
                  </a:lnTo>
                  <a:lnTo>
                    <a:pt x="166" y="90"/>
                  </a:lnTo>
                  <a:lnTo>
                    <a:pt x="173" y="73"/>
                  </a:lnTo>
                  <a:close/>
                  <a:moveTo>
                    <a:pt x="225" y="94"/>
                  </a:moveTo>
                  <a:lnTo>
                    <a:pt x="199" y="83"/>
                  </a:lnTo>
                  <a:lnTo>
                    <a:pt x="192" y="102"/>
                  </a:lnTo>
                  <a:lnTo>
                    <a:pt x="218" y="113"/>
                  </a:lnTo>
                  <a:lnTo>
                    <a:pt x="225" y="94"/>
                  </a:lnTo>
                  <a:close/>
                  <a:moveTo>
                    <a:pt x="277" y="118"/>
                  </a:moveTo>
                  <a:lnTo>
                    <a:pt x="251" y="106"/>
                  </a:lnTo>
                  <a:lnTo>
                    <a:pt x="244" y="123"/>
                  </a:lnTo>
                  <a:lnTo>
                    <a:pt x="270" y="135"/>
                  </a:lnTo>
                  <a:lnTo>
                    <a:pt x="277" y="118"/>
                  </a:lnTo>
                  <a:close/>
                  <a:moveTo>
                    <a:pt x="329" y="142"/>
                  </a:moveTo>
                  <a:lnTo>
                    <a:pt x="303" y="130"/>
                  </a:lnTo>
                  <a:lnTo>
                    <a:pt x="296" y="146"/>
                  </a:lnTo>
                  <a:lnTo>
                    <a:pt x="322" y="158"/>
                  </a:lnTo>
                  <a:lnTo>
                    <a:pt x="329" y="142"/>
                  </a:lnTo>
                  <a:close/>
                  <a:moveTo>
                    <a:pt x="381" y="163"/>
                  </a:moveTo>
                  <a:lnTo>
                    <a:pt x="355" y="154"/>
                  </a:lnTo>
                  <a:lnTo>
                    <a:pt x="348" y="170"/>
                  </a:lnTo>
                  <a:lnTo>
                    <a:pt x="374" y="182"/>
                  </a:lnTo>
                  <a:lnTo>
                    <a:pt x="381" y="163"/>
                  </a:lnTo>
                  <a:close/>
                  <a:moveTo>
                    <a:pt x="433" y="187"/>
                  </a:moveTo>
                  <a:lnTo>
                    <a:pt x="407" y="175"/>
                  </a:lnTo>
                  <a:lnTo>
                    <a:pt x="398" y="194"/>
                  </a:lnTo>
                  <a:lnTo>
                    <a:pt x="424" y="203"/>
                  </a:lnTo>
                  <a:lnTo>
                    <a:pt x="433" y="187"/>
                  </a:lnTo>
                  <a:close/>
                  <a:moveTo>
                    <a:pt x="485" y="210"/>
                  </a:moveTo>
                  <a:lnTo>
                    <a:pt x="459" y="198"/>
                  </a:lnTo>
                  <a:lnTo>
                    <a:pt x="450" y="215"/>
                  </a:lnTo>
                  <a:lnTo>
                    <a:pt x="476" y="227"/>
                  </a:lnTo>
                  <a:lnTo>
                    <a:pt x="485" y="210"/>
                  </a:lnTo>
                  <a:close/>
                  <a:moveTo>
                    <a:pt x="537" y="232"/>
                  </a:moveTo>
                  <a:lnTo>
                    <a:pt x="511" y="222"/>
                  </a:lnTo>
                  <a:lnTo>
                    <a:pt x="502" y="239"/>
                  </a:lnTo>
                  <a:lnTo>
                    <a:pt x="528" y="251"/>
                  </a:lnTo>
                  <a:lnTo>
                    <a:pt x="537" y="232"/>
                  </a:lnTo>
                  <a:close/>
                  <a:moveTo>
                    <a:pt x="589" y="255"/>
                  </a:moveTo>
                  <a:lnTo>
                    <a:pt x="563" y="243"/>
                  </a:lnTo>
                  <a:lnTo>
                    <a:pt x="554" y="262"/>
                  </a:lnTo>
                  <a:lnTo>
                    <a:pt x="580" y="272"/>
                  </a:lnTo>
                  <a:lnTo>
                    <a:pt x="589" y="255"/>
                  </a:lnTo>
                  <a:close/>
                  <a:moveTo>
                    <a:pt x="641" y="279"/>
                  </a:moveTo>
                  <a:lnTo>
                    <a:pt x="615" y="267"/>
                  </a:lnTo>
                  <a:lnTo>
                    <a:pt x="606" y="284"/>
                  </a:lnTo>
                  <a:lnTo>
                    <a:pt x="632" y="295"/>
                  </a:lnTo>
                  <a:lnTo>
                    <a:pt x="641" y="279"/>
                  </a:lnTo>
                  <a:close/>
                  <a:moveTo>
                    <a:pt x="691" y="303"/>
                  </a:moveTo>
                  <a:lnTo>
                    <a:pt x="665" y="291"/>
                  </a:lnTo>
                  <a:lnTo>
                    <a:pt x="658" y="307"/>
                  </a:lnTo>
                  <a:lnTo>
                    <a:pt x="684" y="319"/>
                  </a:lnTo>
                  <a:lnTo>
                    <a:pt x="691" y="303"/>
                  </a:lnTo>
                  <a:close/>
                  <a:moveTo>
                    <a:pt x="743" y="324"/>
                  </a:moveTo>
                  <a:lnTo>
                    <a:pt x="717" y="312"/>
                  </a:lnTo>
                  <a:lnTo>
                    <a:pt x="710" y="331"/>
                  </a:lnTo>
                  <a:lnTo>
                    <a:pt x="736" y="343"/>
                  </a:lnTo>
                  <a:lnTo>
                    <a:pt x="743" y="324"/>
                  </a:lnTo>
                  <a:close/>
                  <a:moveTo>
                    <a:pt x="795" y="347"/>
                  </a:moveTo>
                  <a:lnTo>
                    <a:pt x="769" y="336"/>
                  </a:lnTo>
                  <a:lnTo>
                    <a:pt x="762" y="352"/>
                  </a:lnTo>
                  <a:lnTo>
                    <a:pt x="788" y="364"/>
                  </a:lnTo>
                  <a:lnTo>
                    <a:pt x="795" y="34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4" name="Google Shape;174;g73b480ab9d_0_20"/>
            <p:cNvSpPr/>
            <p:nvPr/>
          </p:nvSpPr>
          <p:spPr>
            <a:xfrm>
              <a:off x="7436161" y="3587198"/>
              <a:ext cx="60955" cy="61718"/>
            </a:xfrm>
            <a:custGeom>
              <a:avLst/>
              <a:gdLst/>
              <a:ahLst/>
              <a:cxnLst/>
              <a:rect l="l" t="t" r="r" b="b"/>
              <a:pathLst>
                <a:path w="34" h="34" extrusionOk="0">
                  <a:moveTo>
                    <a:pt x="23" y="4"/>
                  </a:moveTo>
                  <a:cubicBezTo>
                    <a:pt x="31" y="7"/>
                    <a:pt x="34" y="16"/>
                    <a:pt x="31" y="23"/>
                  </a:cubicBezTo>
                  <a:cubicBezTo>
                    <a:pt x="27" y="31"/>
                    <a:pt x="19" y="34"/>
                    <a:pt x="11" y="31"/>
                  </a:cubicBezTo>
                  <a:cubicBezTo>
                    <a:pt x="3" y="28"/>
                    <a:pt x="0" y="19"/>
                    <a:pt x="3" y="11"/>
                  </a:cubicBezTo>
                  <a:cubicBezTo>
                    <a:pt x="7" y="4"/>
                    <a:pt x="16" y="0"/>
                    <a:pt x="23"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 name="Google Shape;175;g73b480ab9d_0_20"/>
            <p:cNvSpPr/>
            <p:nvPr/>
          </p:nvSpPr>
          <p:spPr>
            <a:xfrm>
              <a:off x="6821271" y="3325851"/>
              <a:ext cx="70861" cy="65528"/>
            </a:xfrm>
            <a:custGeom>
              <a:avLst/>
              <a:gdLst/>
              <a:ahLst/>
              <a:cxnLst/>
              <a:rect l="l" t="t" r="r" b="b"/>
              <a:pathLst>
                <a:path w="93" h="86" extrusionOk="0">
                  <a:moveTo>
                    <a:pt x="93" y="0"/>
                  </a:moveTo>
                  <a:lnTo>
                    <a:pt x="0" y="10"/>
                  </a:lnTo>
                  <a:lnTo>
                    <a:pt x="55" y="86"/>
                  </a:lnTo>
                  <a:lnTo>
                    <a:pt x="9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 name="Google Shape;176;g73b480ab9d_0_20"/>
            <p:cNvSpPr/>
            <p:nvPr/>
          </p:nvSpPr>
          <p:spPr>
            <a:xfrm>
              <a:off x="8048766" y="2115120"/>
              <a:ext cx="279634" cy="605746"/>
            </a:xfrm>
            <a:custGeom>
              <a:avLst/>
              <a:gdLst/>
              <a:ahLst/>
              <a:cxnLst/>
              <a:rect l="l" t="t" r="r" b="b"/>
              <a:pathLst>
                <a:path w="367" h="795" extrusionOk="0">
                  <a:moveTo>
                    <a:pt x="21" y="10"/>
                  </a:moveTo>
                  <a:lnTo>
                    <a:pt x="17" y="0"/>
                  </a:lnTo>
                  <a:lnTo>
                    <a:pt x="0" y="7"/>
                  </a:lnTo>
                  <a:lnTo>
                    <a:pt x="5" y="17"/>
                  </a:lnTo>
                  <a:lnTo>
                    <a:pt x="21" y="10"/>
                  </a:lnTo>
                  <a:close/>
                  <a:moveTo>
                    <a:pt x="45" y="59"/>
                  </a:moveTo>
                  <a:lnTo>
                    <a:pt x="33" y="33"/>
                  </a:lnTo>
                  <a:lnTo>
                    <a:pt x="14" y="43"/>
                  </a:lnTo>
                  <a:lnTo>
                    <a:pt x="26" y="69"/>
                  </a:lnTo>
                  <a:lnTo>
                    <a:pt x="45" y="59"/>
                  </a:lnTo>
                  <a:close/>
                  <a:moveTo>
                    <a:pt x="66" y="111"/>
                  </a:moveTo>
                  <a:lnTo>
                    <a:pt x="55" y="85"/>
                  </a:lnTo>
                  <a:lnTo>
                    <a:pt x="38" y="95"/>
                  </a:lnTo>
                  <a:lnTo>
                    <a:pt x="50" y="121"/>
                  </a:lnTo>
                  <a:lnTo>
                    <a:pt x="66" y="111"/>
                  </a:lnTo>
                  <a:close/>
                  <a:moveTo>
                    <a:pt x="90" y="163"/>
                  </a:moveTo>
                  <a:lnTo>
                    <a:pt x="78" y="137"/>
                  </a:lnTo>
                  <a:lnTo>
                    <a:pt x="62" y="147"/>
                  </a:lnTo>
                  <a:lnTo>
                    <a:pt x="73" y="173"/>
                  </a:lnTo>
                  <a:lnTo>
                    <a:pt x="90" y="163"/>
                  </a:lnTo>
                  <a:close/>
                  <a:moveTo>
                    <a:pt x="114" y="215"/>
                  </a:moveTo>
                  <a:lnTo>
                    <a:pt x="102" y="189"/>
                  </a:lnTo>
                  <a:lnTo>
                    <a:pt x="85" y="199"/>
                  </a:lnTo>
                  <a:lnTo>
                    <a:pt x="95" y="225"/>
                  </a:lnTo>
                  <a:lnTo>
                    <a:pt x="114" y="215"/>
                  </a:lnTo>
                  <a:close/>
                  <a:moveTo>
                    <a:pt x="135" y="267"/>
                  </a:moveTo>
                  <a:lnTo>
                    <a:pt x="125" y="241"/>
                  </a:lnTo>
                  <a:lnTo>
                    <a:pt x="107" y="249"/>
                  </a:lnTo>
                  <a:lnTo>
                    <a:pt x="118" y="275"/>
                  </a:lnTo>
                  <a:lnTo>
                    <a:pt x="135" y="267"/>
                  </a:lnTo>
                  <a:close/>
                  <a:moveTo>
                    <a:pt x="159" y="319"/>
                  </a:moveTo>
                  <a:lnTo>
                    <a:pt x="147" y="293"/>
                  </a:lnTo>
                  <a:lnTo>
                    <a:pt x="130" y="301"/>
                  </a:lnTo>
                  <a:lnTo>
                    <a:pt x="142" y="327"/>
                  </a:lnTo>
                  <a:lnTo>
                    <a:pt x="159" y="319"/>
                  </a:lnTo>
                  <a:close/>
                  <a:moveTo>
                    <a:pt x="182" y="371"/>
                  </a:moveTo>
                  <a:lnTo>
                    <a:pt x="170" y="345"/>
                  </a:lnTo>
                  <a:lnTo>
                    <a:pt x="154" y="353"/>
                  </a:lnTo>
                  <a:lnTo>
                    <a:pt x="166" y="379"/>
                  </a:lnTo>
                  <a:lnTo>
                    <a:pt x="182" y="371"/>
                  </a:lnTo>
                  <a:close/>
                  <a:moveTo>
                    <a:pt x="206" y="424"/>
                  </a:moveTo>
                  <a:lnTo>
                    <a:pt x="194" y="397"/>
                  </a:lnTo>
                  <a:lnTo>
                    <a:pt x="175" y="405"/>
                  </a:lnTo>
                  <a:lnTo>
                    <a:pt x="187" y="431"/>
                  </a:lnTo>
                  <a:lnTo>
                    <a:pt x="206" y="424"/>
                  </a:lnTo>
                  <a:close/>
                  <a:moveTo>
                    <a:pt x="227" y="476"/>
                  </a:moveTo>
                  <a:lnTo>
                    <a:pt x="215" y="450"/>
                  </a:lnTo>
                  <a:lnTo>
                    <a:pt x="199" y="457"/>
                  </a:lnTo>
                  <a:lnTo>
                    <a:pt x="211" y="483"/>
                  </a:lnTo>
                  <a:lnTo>
                    <a:pt x="227" y="476"/>
                  </a:lnTo>
                  <a:close/>
                  <a:moveTo>
                    <a:pt x="251" y="528"/>
                  </a:moveTo>
                  <a:lnTo>
                    <a:pt x="239" y="502"/>
                  </a:lnTo>
                  <a:lnTo>
                    <a:pt x="222" y="509"/>
                  </a:lnTo>
                  <a:lnTo>
                    <a:pt x="234" y="535"/>
                  </a:lnTo>
                  <a:lnTo>
                    <a:pt x="251" y="528"/>
                  </a:lnTo>
                  <a:close/>
                  <a:moveTo>
                    <a:pt x="274" y="580"/>
                  </a:moveTo>
                  <a:lnTo>
                    <a:pt x="263" y="554"/>
                  </a:lnTo>
                  <a:lnTo>
                    <a:pt x="246" y="561"/>
                  </a:lnTo>
                  <a:lnTo>
                    <a:pt x="256" y="587"/>
                  </a:lnTo>
                  <a:lnTo>
                    <a:pt x="274" y="580"/>
                  </a:lnTo>
                  <a:close/>
                  <a:moveTo>
                    <a:pt x="296" y="632"/>
                  </a:moveTo>
                  <a:lnTo>
                    <a:pt x="286" y="606"/>
                  </a:lnTo>
                  <a:lnTo>
                    <a:pt x="267" y="613"/>
                  </a:lnTo>
                  <a:lnTo>
                    <a:pt x="279" y="639"/>
                  </a:lnTo>
                  <a:lnTo>
                    <a:pt x="296" y="632"/>
                  </a:lnTo>
                  <a:close/>
                  <a:moveTo>
                    <a:pt x="319" y="684"/>
                  </a:moveTo>
                  <a:lnTo>
                    <a:pt x="308" y="658"/>
                  </a:lnTo>
                  <a:lnTo>
                    <a:pt x="291" y="665"/>
                  </a:lnTo>
                  <a:lnTo>
                    <a:pt x="303" y="691"/>
                  </a:lnTo>
                  <a:lnTo>
                    <a:pt x="319" y="684"/>
                  </a:lnTo>
                  <a:close/>
                  <a:moveTo>
                    <a:pt x="343" y="736"/>
                  </a:moveTo>
                  <a:lnTo>
                    <a:pt x="331" y="710"/>
                  </a:lnTo>
                  <a:lnTo>
                    <a:pt x="315" y="717"/>
                  </a:lnTo>
                  <a:lnTo>
                    <a:pt x="327" y="743"/>
                  </a:lnTo>
                  <a:lnTo>
                    <a:pt x="343" y="736"/>
                  </a:lnTo>
                  <a:close/>
                  <a:moveTo>
                    <a:pt x="367" y="788"/>
                  </a:moveTo>
                  <a:lnTo>
                    <a:pt x="355" y="762"/>
                  </a:lnTo>
                  <a:lnTo>
                    <a:pt x="336" y="769"/>
                  </a:lnTo>
                  <a:lnTo>
                    <a:pt x="348" y="795"/>
                  </a:lnTo>
                  <a:lnTo>
                    <a:pt x="367" y="78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g73b480ab9d_0_20"/>
            <p:cNvSpPr/>
            <p:nvPr/>
          </p:nvSpPr>
          <p:spPr>
            <a:xfrm>
              <a:off x="8290302" y="2685054"/>
              <a:ext cx="60955" cy="62480"/>
            </a:xfrm>
            <a:custGeom>
              <a:avLst/>
              <a:gdLst/>
              <a:ahLst/>
              <a:cxnLst/>
              <a:rect l="l" t="t" r="r" b="b"/>
              <a:pathLst>
                <a:path w="34" h="35" extrusionOk="0">
                  <a:moveTo>
                    <a:pt x="30" y="11"/>
                  </a:moveTo>
                  <a:cubicBezTo>
                    <a:pt x="34" y="19"/>
                    <a:pt x="30" y="28"/>
                    <a:pt x="23" y="31"/>
                  </a:cubicBezTo>
                  <a:cubicBezTo>
                    <a:pt x="15" y="35"/>
                    <a:pt x="6" y="31"/>
                    <a:pt x="3" y="24"/>
                  </a:cubicBezTo>
                  <a:cubicBezTo>
                    <a:pt x="0" y="16"/>
                    <a:pt x="3" y="7"/>
                    <a:pt x="11" y="4"/>
                  </a:cubicBezTo>
                  <a:cubicBezTo>
                    <a:pt x="18" y="0"/>
                    <a:pt x="27" y="4"/>
                    <a:pt x="30"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g73b480ab9d_0_20"/>
            <p:cNvSpPr/>
            <p:nvPr/>
          </p:nvSpPr>
          <p:spPr>
            <a:xfrm>
              <a:off x="8027431" y="2071689"/>
              <a:ext cx="64765" cy="70861"/>
            </a:xfrm>
            <a:custGeom>
              <a:avLst/>
              <a:gdLst/>
              <a:ahLst/>
              <a:cxnLst/>
              <a:rect l="l" t="t" r="r" b="b"/>
              <a:pathLst>
                <a:path w="85" h="93" extrusionOk="0">
                  <a:moveTo>
                    <a:pt x="85" y="55"/>
                  </a:moveTo>
                  <a:lnTo>
                    <a:pt x="9" y="0"/>
                  </a:lnTo>
                  <a:lnTo>
                    <a:pt x="0" y="93"/>
                  </a:lnTo>
                  <a:lnTo>
                    <a:pt x="85" y="5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79" name="Google Shape;179;g73b480ab9d_0_20"/>
          <p:cNvSpPr txBox="1"/>
          <p:nvPr/>
        </p:nvSpPr>
        <p:spPr>
          <a:xfrm>
            <a:off x="1108734" y="2094238"/>
            <a:ext cx="3054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80" name="Google Shape;180;g73b480ab9d_0_20"/>
          <p:cNvSpPr/>
          <p:nvPr/>
        </p:nvSpPr>
        <p:spPr>
          <a:xfrm>
            <a:off x="956325" y="2293850"/>
            <a:ext cx="4901400" cy="2905200"/>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Clr>
                <a:srgbClr val="000000"/>
              </a:buClr>
              <a:buSzPts val="1800"/>
              <a:buFont typeface="Arial"/>
              <a:buNone/>
            </a:pPr>
            <a:r>
              <a:rPr lang="zh-CN" sz="1800" b="0" i="0" u="none" strike="noStrike" cap="none">
                <a:solidFill>
                  <a:srgbClr val="7F7F7F"/>
                </a:solidFill>
                <a:latin typeface="Arial"/>
                <a:ea typeface="Arial"/>
                <a:cs typeface="Arial"/>
                <a:sym typeface="Arial"/>
              </a:rPr>
              <a:t>We'll explore the 12-year crime report for San Francisco, build models to classify the types of crime and predict the crime occurrences for specific periods and locations.</a:t>
            </a:r>
            <a:endParaRPr sz="1800" b="0" i="0" u="none" strike="noStrike" cap="none">
              <a:solidFill>
                <a:srgbClr val="7F7F7F"/>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800"/>
              <a:buFont typeface="Arial"/>
              <a:buNone/>
            </a:pPr>
            <a:endParaRPr sz="1800" b="0" i="0" u="none" strike="noStrike" cap="none">
              <a:solidFill>
                <a:srgbClr val="7F7F7F"/>
              </a:solidFill>
              <a:latin typeface="Arial"/>
              <a:ea typeface="Arial"/>
              <a:cs typeface="Arial"/>
              <a:sym typeface="Arial"/>
            </a:endParaRPr>
          </a:p>
        </p:txBody>
      </p:sp>
      <p:sp>
        <p:nvSpPr>
          <p:cNvPr id="181" name="Google Shape;181;g73b480ab9d_0_20"/>
          <p:cNvSpPr txBox="1"/>
          <p:nvPr/>
        </p:nvSpPr>
        <p:spPr>
          <a:xfrm>
            <a:off x="1094156" y="3745753"/>
            <a:ext cx="3054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82" name="Google Shape;182;g73b480ab9d_0_20"/>
          <p:cNvSpPr txBox="1"/>
          <p:nvPr/>
        </p:nvSpPr>
        <p:spPr>
          <a:xfrm>
            <a:off x="1199861" y="716170"/>
            <a:ext cx="1774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Overview</a:t>
            </a:r>
            <a:endParaRPr sz="1400" b="0" i="0" u="none" strike="noStrike" cap="none">
              <a:solidFill>
                <a:srgbClr val="000000"/>
              </a:solidFill>
              <a:latin typeface="Arial"/>
              <a:ea typeface="Arial"/>
              <a:cs typeface="Arial"/>
              <a:sym typeface="Arial"/>
            </a:endParaRPr>
          </a:p>
        </p:txBody>
      </p:sp>
      <p:sp>
        <p:nvSpPr>
          <p:cNvPr id="183" name="Google Shape;183;g73b480ab9d_0_20"/>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01</a:t>
            </a:r>
            <a:endParaRPr sz="6000" b="0" i="0" u="none" strike="noStrike" cap="none">
              <a:solidFill>
                <a:srgbClr val="000000"/>
              </a:solidFill>
              <a:latin typeface="Arial"/>
              <a:ea typeface="Arial"/>
              <a:cs typeface="Arial"/>
              <a:sym typeface="Arial"/>
            </a:endParaRPr>
          </a:p>
        </p:txBody>
      </p:sp>
      <p:cxnSp>
        <p:nvCxnSpPr>
          <p:cNvPr id="184" name="Google Shape;184;g73b480ab9d_0_20"/>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185" name="Google Shape;185;g73b480ab9d_0_20"/>
          <p:cNvSpPr/>
          <p:nvPr/>
        </p:nvSpPr>
        <p:spPr>
          <a:xfrm>
            <a:off x="1199850" y="4361225"/>
            <a:ext cx="889800" cy="523200"/>
          </a:xfrm>
          <a:prstGeom prst="rightArrow">
            <a:avLst>
              <a:gd name="adj1" fmla="val 50000"/>
              <a:gd name="adj2" fmla="val 50000"/>
            </a:avLst>
          </a:prstGeom>
          <a:solidFill>
            <a:srgbClr val="8AACA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 </a:t>
            </a:r>
            <a:endParaRPr sz="2400" b="1" i="0" u="none" strike="noStrike" cap="none">
              <a:solidFill>
                <a:schemeClr val="accent3"/>
              </a:solidFill>
              <a:latin typeface="Arial"/>
              <a:ea typeface="Arial"/>
              <a:cs typeface="Arial"/>
              <a:sym typeface="Arial"/>
            </a:endParaRPr>
          </a:p>
        </p:txBody>
      </p:sp>
      <p:sp>
        <p:nvSpPr>
          <p:cNvPr id="186" name="Google Shape;186;g73b480ab9d_0_20"/>
          <p:cNvSpPr txBox="1"/>
          <p:nvPr/>
        </p:nvSpPr>
        <p:spPr>
          <a:xfrm>
            <a:off x="422400" y="4361225"/>
            <a:ext cx="7990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2400" b="1" i="0" u="none" strike="noStrike" cap="none">
                <a:solidFill>
                  <a:srgbClr val="7F7F7F"/>
                </a:solidFill>
                <a:latin typeface="Arial"/>
                <a:ea typeface="Arial"/>
                <a:cs typeface="Arial"/>
                <a:sym typeface="Arial"/>
              </a:rPr>
              <a:t>Data            Models</a:t>
            </a:r>
            <a:r>
              <a:rPr lang="zh-CN" sz="2400" b="1">
                <a:solidFill>
                  <a:srgbClr val="7F7F7F"/>
                </a:solidFill>
              </a:rPr>
              <a:t>             Data             Web</a:t>
            </a:r>
            <a:endParaRPr sz="2400" b="1" i="0" u="none" strike="noStrike" cap="none">
              <a:solidFill>
                <a:srgbClr val="7F7F7F"/>
              </a:solidFill>
              <a:latin typeface="Arial"/>
              <a:ea typeface="Arial"/>
              <a:cs typeface="Arial"/>
              <a:sym typeface="Arial"/>
            </a:endParaRPr>
          </a:p>
        </p:txBody>
      </p:sp>
      <p:sp>
        <p:nvSpPr>
          <p:cNvPr id="187" name="Google Shape;187;g73b480ab9d_0_20"/>
          <p:cNvSpPr/>
          <p:nvPr/>
        </p:nvSpPr>
        <p:spPr>
          <a:xfrm>
            <a:off x="3342625" y="4361225"/>
            <a:ext cx="889800" cy="523200"/>
          </a:xfrm>
          <a:prstGeom prst="rightArrow">
            <a:avLst>
              <a:gd name="adj1" fmla="val 50000"/>
              <a:gd name="adj2" fmla="val 50000"/>
            </a:avLst>
          </a:prstGeom>
          <a:solidFill>
            <a:srgbClr val="8AACA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 </a:t>
            </a:r>
            <a:endParaRPr sz="2400" b="1" i="0" u="none" strike="noStrike" cap="none">
              <a:solidFill>
                <a:schemeClr val="accent3"/>
              </a:solidFill>
              <a:latin typeface="Arial"/>
              <a:ea typeface="Arial"/>
              <a:cs typeface="Arial"/>
              <a:sym typeface="Arial"/>
            </a:endParaRPr>
          </a:p>
        </p:txBody>
      </p:sp>
      <p:sp>
        <p:nvSpPr>
          <p:cNvPr id="188" name="Google Shape;188;g73b480ab9d_0_20"/>
          <p:cNvSpPr/>
          <p:nvPr/>
        </p:nvSpPr>
        <p:spPr>
          <a:xfrm>
            <a:off x="5154925" y="4361225"/>
            <a:ext cx="889800" cy="523200"/>
          </a:xfrm>
          <a:prstGeom prst="rightArrow">
            <a:avLst>
              <a:gd name="adj1" fmla="val 50000"/>
              <a:gd name="adj2" fmla="val 50000"/>
            </a:avLst>
          </a:prstGeom>
          <a:solidFill>
            <a:srgbClr val="8AACA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Arial"/>
                <a:ea typeface="Arial"/>
                <a:cs typeface="Arial"/>
                <a:sym typeface="Arial"/>
              </a:rPr>
              <a:t> </a:t>
            </a:r>
            <a:endParaRPr sz="2400" b="1" i="0" u="none" strike="noStrike" cap="none">
              <a:solidFill>
                <a:schemeClr val="accent3"/>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73b480ab9d_1_56"/>
          <p:cNvSpPr txBox="1"/>
          <p:nvPr/>
        </p:nvSpPr>
        <p:spPr>
          <a:xfrm>
            <a:off x="1199827" y="716175"/>
            <a:ext cx="5453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a:t>
            </a:r>
            <a:r>
              <a:rPr lang="zh-CN" sz="2800" b="0" i="0" u="none" strike="noStrike" cap="none">
                <a:solidFill>
                  <a:srgbClr val="262626"/>
                </a:solidFill>
                <a:latin typeface="Arial"/>
                <a:ea typeface="Arial"/>
                <a:cs typeface="Arial"/>
                <a:sym typeface="Arial"/>
              </a:rPr>
              <a:t> </a:t>
            </a:r>
            <a:r>
              <a:rPr lang="zh-CN" sz="1800">
                <a:solidFill>
                  <a:srgbClr val="333333"/>
                </a:solidFill>
              </a:rPr>
              <a:t>Data Searching</a:t>
            </a:r>
            <a:endParaRPr sz="1400" b="0" i="0" u="none" strike="noStrike" cap="none">
              <a:solidFill>
                <a:srgbClr val="000000"/>
              </a:solidFill>
              <a:latin typeface="Arial"/>
              <a:ea typeface="Arial"/>
              <a:cs typeface="Arial"/>
              <a:sym typeface="Arial"/>
            </a:endParaRPr>
          </a:p>
        </p:txBody>
      </p:sp>
      <p:sp>
        <p:nvSpPr>
          <p:cNvPr id="546" name="Google Shape;546;g73b480ab9d_1_56"/>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47" name="Google Shape;547;g73b480ab9d_1_56"/>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548" name="Google Shape;548;g73b480ab9d_1_56"/>
          <p:cNvPicPr preferRelativeResize="0"/>
          <p:nvPr/>
        </p:nvPicPr>
        <p:blipFill>
          <a:blip r:embed="rId3">
            <a:alphaModFix/>
          </a:blip>
          <a:stretch>
            <a:fillRect/>
          </a:stretch>
        </p:blipFill>
        <p:spPr>
          <a:xfrm>
            <a:off x="1661675" y="1239370"/>
            <a:ext cx="9785661" cy="531383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73b480ab9d_1_75"/>
          <p:cNvSpPr txBox="1"/>
          <p:nvPr/>
        </p:nvSpPr>
        <p:spPr>
          <a:xfrm>
            <a:off x="1199853" y="716175"/>
            <a:ext cx="4106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 </a:t>
            </a:r>
            <a:r>
              <a:rPr lang="zh-CN" sz="1800">
                <a:solidFill>
                  <a:srgbClr val="333333"/>
                </a:solidFill>
              </a:rPr>
              <a:t>Crime Type Match</a:t>
            </a:r>
            <a:endParaRPr>
              <a:solidFill>
                <a:schemeClr val="dk1"/>
              </a:solidFill>
            </a:endParaRPr>
          </a:p>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55" name="Google Shape;555;g73b480ab9d_1_75"/>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56" name="Google Shape;556;g73b480ab9d_1_75"/>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557" name="Google Shape;557;g73b480ab9d_1_75"/>
          <p:cNvPicPr preferRelativeResize="0"/>
          <p:nvPr/>
        </p:nvPicPr>
        <p:blipFill>
          <a:blip r:embed="rId3">
            <a:alphaModFix/>
          </a:blip>
          <a:stretch>
            <a:fillRect/>
          </a:stretch>
        </p:blipFill>
        <p:spPr>
          <a:xfrm>
            <a:off x="845025" y="1260424"/>
            <a:ext cx="7930602" cy="4380951"/>
          </a:xfrm>
          <a:prstGeom prst="rect">
            <a:avLst/>
          </a:prstGeom>
          <a:noFill/>
          <a:ln>
            <a:noFill/>
          </a:ln>
        </p:spPr>
      </p:pic>
      <p:pic>
        <p:nvPicPr>
          <p:cNvPr id="558" name="Google Shape;558;g73b480ab9d_1_75"/>
          <p:cNvPicPr preferRelativeResize="0"/>
          <p:nvPr/>
        </p:nvPicPr>
        <p:blipFill>
          <a:blip r:embed="rId4">
            <a:alphaModFix/>
          </a:blip>
          <a:stretch>
            <a:fillRect/>
          </a:stretch>
        </p:blipFill>
        <p:spPr>
          <a:xfrm>
            <a:off x="845025" y="2620125"/>
            <a:ext cx="7930600" cy="4336786"/>
          </a:xfrm>
          <a:prstGeom prst="rect">
            <a:avLst/>
          </a:prstGeom>
          <a:noFill/>
          <a:ln>
            <a:noFill/>
          </a:ln>
        </p:spPr>
      </p:pic>
      <p:sp>
        <p:nvSpPr>
          <p:cNvPr id="559" name="Google Shape;559;g73b480ab9d_1_75"/>
          <p:cNvSpPr/>
          <p:nvPr/>
        </p:nvSpPr>
        <p:spPr>
          <a:xfrm>
            <a:off x="8913575" y="2121400"/>
            <a:ext cx="774000" cy="356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g73b480ab9d_1_75"/>
          <p:cNvSpPr/>
          <p:nvPr/>
        </p:nvSpPr>
        <p:spPr>
          <a:xfrm>
            <a:off x="8912350" y="3759950"/>
            <a:ext cx="774000" cy="356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g73b480ab9d_1_75"/>
          <p:cNvSpPr txBox="1"/>
          <p:nvPr/>
        </p:nvSpPr>
        <p:spPr>
          <a:xfrm>
            <a:off x="9981750" y="1951100"/>
            <a:ext cx="18267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chemeClr val="dk2"/>
                </a:solidFill>
              </a:rPr>
              <a:t>Input the crime description </a:t>
            </a:r>
            <a:endParaRPr sz="1800">
              <a:solidFill>
                <a:schemeClr val="dk2"/>
              </a:solidFill>
            </a:endParaRPr>
          </a:p>
        </p:txBody>
      </p:sp>
      <p:sp>
        <p:nvSpPr>
          <p:cNvPr id="562" name="Google Shape;562;g73b480ab9d_1_75"/>
          <p:cNvSpPr txBox="1"/>
          <p:nvPr/>
        </p:nvSpPr>
        <p:spPr>
          <a:xfrm>
            <a:off x="9981750" y="3676400"/>
            <a:ext cx="19482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chemeClr val="dk2"/>
                </a:solidFill>
              </a:rPr>
              <a:t>Return the matched crime category for the input description</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73b480ab9d_1_87"/>
          <p:cNvSpPr txBox="1"/>
          <p:nvPr/>
        </p:nvSpPr>
        <p:spPr>
          <a:xfrm>
            <a:off x="1199852" y="716175"/>
            <a:ext cx="4029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a:solidFill>
                  <a:srgbClr val="262626"/>
                </a:solidFill>
              </a:rPr>
              <a:t>Demo </a:t>
            </a:r>
            <a:r>
              <a:rPr lang="zh-CN" sz="1800">
                <a:solidFill>
                  <a:srgbClr val="262626"/>
                </a:solidFill>
              </a:rPr>
              <a:t>Csv File Display</a:t>
            </a:r>
            <a:r>
              <a:rPr lang="zh-CN" sz="1800" b="0" i="0" u="none" strike="noStrike" cap="none">
                <a:solidFill>
                  <a:srgbClr val="262626"/>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p:txBody>
      </p:sp>
      <p:sp>
        <p:nvSpPr>
          <p:cNvPr id="569" name="Google Shape;569;g73b480ab9d_1_87"/>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70" name="Google Shape;570;g73b480ab9d_1_87"/>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571" name="Google Shape;571;g73b480ab9d_1_87"/>
          <p:cNvPicPr preferRelativeResize="0"/>
          <p:nvPr/>
        </p:nvPicPr>
        <p:blipFill>
          <a:blip r:embed="rId3">
            <a:alphaModFix/>
          </a:blip>
          <a:stretch>
            <a:fillRect/>
          </a:stretch>
        </p:blipFill>
        <p:spPr>
          <a:xfrm>
            <a:off x="1352675" y="1279770"/>
            <a:ext cx="9620562" cy="53138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73b480ab9d_1_87"/>
          <p:cNvSpPr txBox="1"/>
          <p:nvPr/>
        </p:nvSpPr>
        <p:spPr>
          <a:xfrm>
            <a:off x="1199852" y="716175"/>
            <a:ext cx="4029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dirty="0">
                <a:solidFill>
                  <a:srgbClr val="262626"/>
                </a:solidFill>
              </a:rPr>
              <a:t>Demo</a:t>
            </a:r>
            <a:endParaRPr sz="1800" b="0" i="0" u="none" strike="noStrike" cap="none" dirty="0">
              <a:solidFill>
                <a:srgbClr val="000000"/>
              </a:solidFill>
              <a:latin typeface="Arial"/>
              <a:ea typeface="Arial"/>
              <a:cs typeface="Arial"/>
              <a:sym typeface="Arial"/>
            </a:endParaRPr>
          </a:p>
        </p:txBody>
      </p:sp>
      <p:sp>
        <p:nvSpPr>
          <p:cNvPr id="569" name="Google Shape;569;g73b480ab9d_1_87"/>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7</a:t>
            </a:r>
            <a:endParaRPr sz="6000" b="0" i="0" u="none" strike="noStrike" cap="none">
              <a:solidFill>
                <a:srgbClr val="000000"/>
              </a:solidFill>
              <a:latin typeface="Arial"/>
              <a:ea typeface="Arial"/>
              <a:cs typeface="Arial"/>
              <a:sym typeface="Arial"/>
            </a:endParaRPr>
          </a:p>
        </p:txBody>
      </p:sp>
      <p:cxnSp>
        <p:nvCxnSpPr>
          <p:cNvPr id="570" name="Google Shape;570;g73b480ab9d_1_87"/>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3" name="Picture 2">
            <a:extLst>
              <a:ext uri="{FF2B5EF4-FFF2-40B4-BE49-F238E27FC236}">
                <a16:creationId xmlns:a16="http://schemas.microsoft.com/office/drawing/2014/main" id="{40B91C96-D691-4E1C-8A64-EEB76DE04FF5}"/>
              </a:ext>
            </a:extLst>
          </p:cNvPr>
          <p:cNvPicPr>
            <a:picLocks noChangeAspect="1"/>
          </p:cNvPicPr>
          <p:nvPr/>
        </p:nvPicPr>
        <p:blipFill>
          <a:blip r:embed="rId3"/>
          <a:stretch>
            <a:fillRect/>
          </a:stretch>
        </p:blipFill>
        <p:spPr>
          <a:xfrm>
            <a:off x="890124" y="1239375"/>
            <a:ext cx="10268562" cy="55387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grpSp>
        <p:nvGrpSpPr>
          <p:cNvPr id="577" name="Google Shape;577;g73b480ab9d_0_290"/>
          <p:cNvGrpSpPr/>
          <p:nvPr/>
        </p:nvGrpSpPr>
        <p:grpSpPr>
          <a:xfrm>
            <a:off x="3357098" y="1451483"/>
            <a:ext cx="4859337" cy="4820180"/>
            <a:chOff x="5522811" y="1307259"/>
            <a:chExt cx="4859337" cy="4820180"/>
          </a:xfrm>
        </p:grpSpPr>
        <p:sp>
          <p:nvSpPr>
            <p:cNvPr id="578" name="Google Shape;578;g73b480ab9d_0_290"/>
            <p:cNvSpPr/>
            <p:nvPr/>
          </p:nvSpPr>
          <p:spPr>
            <a:xfrm>
              <a:off x="5522811" y="1828042"/>
              <a:ext cx="3034638" cy="2764457"/>
            </a:xfrm>
            <a:custGeom>
              <a:avLst/>
              <a:gdLst/>
              <a:ahLst/>
              <a:cxnLst/>
              <a:rect l="l" t="t" r="r" b="b"/>
              <a:pathLst>
                <a:path w="326" h="297" extrusionOk="0">
                  <a:moveTo>
                    <a:pt x="303" y="135"/>
                  </a:moveTo>
                  <a:cubicBezTo>
                    <a:pt x="318" y="195"/>
                    <a:pt x="288" y="244"/>
                    <a:pt x="233" y="267"/>
                  </a:cubicBezTo>
                  <a:cubicBezTo>
                    <a:pt x="183" y="288"/>
                    <a:pt x="118" y="292"/>
                    <a:pt x="71" y="262"/>
                  </a:cubicBezTo>
                  <a:cubicBezTo>
                    <a:pt x="21" y="230"/>
                    <a:pt x="4" y="162"/>
                    <a:pt x="29" y="109"/>
                  </a:cubicBezTo>
                  <a:cubicBezTo>
                    <a:pt x="55" y="54"/>
                    <a:pt x="117" y="14"/>
                    <a:pt x="177" y="14"/>
                  </a:cubicBezTo>
                  <a:cubicBezTo>
                    <a:pt x="247" y="14"/>
                    <a:pt x="287" y="74"/>
                    <a:pt x="303" y="135"/>
                  </a:cubicBezTo>
                  <a:cubicBezTo>
                    <a:pt x="304" y="139"/>
                    <a:pt x="311" y="137"/>
                    <a:pt x="310" y="133"/>
                  </a:cubicBezTo>
                  <a:cubicBezTo>
                    <a:pt x="294" y="77"/>
                    <a:pt x="259" y="18"/>
                    <a:pt x="196" y="9"/>
                  </a:cubicBezTo>
                  <a:cubicBezTo>
                    <a:pt x="133" y="0"/>
                    <a:pt x="64" y="38"/>
                    <a:pt x="31" y="91"/>
                  </a:cubicBezTo>
                  <a:cubicBezTo>
                    <a:pt x="0" y="143"/>
                    <a:pt x="5" y="212"/>
                    <a:pt x="50" y="254"/>
                  </a:cubicBezTo>
                  <a:cubicBezTo>
                    <a:pt x="96" y="296"/>
                    <a:pt x="165" y="297"/>
                    <a:pt x="220" y="279"/>
                  </a:cubicBezTo>
                  <a:cubicBezTo>
                    <a:pt x="286" y="257"/>
                    <a:pt x="326" y="203"/>
                    <a:pt x="310" y="133"/>
                  </a:cubicBezTo>
                  <a:cubicBezTo>
                    <a:pt x="309" y="129"/>
                    <a:pt x="302" y="131"/>
                    <a:pt x="303" y="135"/>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9" name="Google Shape;579;g73b480ab9d_0_290"/>
            <p:cNvSpPr/>
            <p:nvPr/>
          </p:nvSpPr>
          <p:spPr>
            <a:xfrm>
              <a:off x="6834558" y="3147620"/>
              <a:ext cx="3210843" cy="2979819"/>
            </a:xfrm>
            <a:custGeom>
              <a:avLst/>
              <a:gdLst/>
              <a:ahLst/>
              <a:cxnLst/>
              <a:rect l="l" t="t" r="r" b="b"/>
              <a:pathLst>
                <a:path w="345" h="320" extrusionOk="0">
                  <a:moveTo>
                    <a:pt x="314" y="136"/>
                  </a:moveTo>
                  <a:cubicBezTo>
                    <a:pt x="345" y="263"/>
                    <a:pt x="167" y="320"/>
                    <a:pt x="75" y="266"/>
                  </a:cubicBezTo>
                  <a:cubicBezTo>
                    <a:pt x="21" y="234"/>
                    <a:pt x="3" y="164"/>
                    <a:pt x="32" y="109"/>
                  </a:cubicBezTo>
                  <a:cubicBezTo>
                    <a:pt x="60" y="53"/>
                    <a:pt x="124" y="15"/>
                    <a:pt x="186" y="16"/>
                  </a:cubicBezTo>
                  <a:cubicBezTo>
                    <a:pt x="256" y="16"/>
                    <a:pt x="297" y="74"/>
                    <a:pt x="314" y="136"/>
                  </a:cubicBezTo>
                  <a:cubicBezTo>
                    <a:pt x="315" y="140"/>
                    <a:pt x="321" y="138"/>
                    <a:pt x="320" y="134"/>
                  </a:cubicBezTo>
                  <a:cubicBezTo>
                    <a:pt x="305" y="78"/>
                    <a:pt x="270" y="22"/>
                    <a:pt x="208" y="11"/>
                  </a:cubicBezTo>
                  <a:cubicBezTo>
                    <a:pt x="142" y="0"/>
                    <a:pt x="70" y="37"/>
                    <a:pt x="34" y="91"/>
                  </a:cubicBezTo>
                  <a:cubicBezTo>
                    <a:pt x="0" y="143"/>
                    <a:pt x="4" y="214"/>
                    <a:pt x="52" y="257"/>
                  </a:cubicBezTo>
                  <a:cubicBezTo>
                    <a:pt x="100" y="300"/>
                    <a:pt x="174" y="299"/>
                    <a:pt x="231" y="279"/>
                  </a:cubicBezTo>
                  <a:cubicBezTo>
                    <a:pt x="296" y="256"/>
                    <a:pt x="337" y="204"/>
                    <a:pt x="320" y="134"/>
                  </a:cubicBezTo>
                  <a:cubicBezTo>
                    <a:pt x="319" y="130"/>
                    <a:pt x="313" y="132"/>
                    <a:pt x="314" y="136"/>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0" name="Google Shape;580;g73b480ab9d_0_290"/>
            <p:cNvSpPr/>
            <p:nvPr/>
          </p:nvSpPr>
          <p:spPr>
            <a:xfrm>
              <a:off x="7002931" y="1307259"/>
              <a:ext cx="3379217" cy="3030722"/>
            </a:xfrm>
            <a:custGeom>
              <a:avLst/>
              <a:gdLst/>
              <a:ahLst/>
              <a:cxnLst/>
              <a:rect l="l" t="t" r="r" b="b"/>
              <a:pathLst>
                <a:path w="363" h="326" extrusionOk="0">
                  <a:moveTo>
                    <a:pt x="93" y="252"/>
                  </a:moveTo>
                  <a:cubicBezTo>
                    <a:pt x="0" y="157"/>
                    <a:pt x="150" y="14"/>
                    <a:pt x="253" y="20"/>
                  </a:cubicBezTo>
                  <a:cubicBezTo>
                    <a:pt x="309" y="24"/>
                    <a:pt x="351" y="70"/>
                    <a:pt x="352" y="126"/>
                  </a:cubicBezTo>
                  <a:cubicBezTo>
                    <a:pt x="353" y="179"/>
                    <a:pt x="325" y="233"/>
                    <a:pt x="285" y="267"/>
                  </a:cubicBezTo>
                  <a:cubicBezTo>
                    <a:pt x="257" y="291"/>
                    <a:pt x="223" y="306"/>
                    <a:pt x="186" y="302"/>
                  </a:cubicBezTo>
                  <a:cubicBezTo>
                    <a:pt x="150" y="298"/>
                    <a:pt x="119" y="277"/>
                    <a:pt x="93" y="252"/>
                  </a:cubicBezTo>
                  <a:cubicBezTo>
                    <a:pt x="90" y="250"/>
                    <a:pt x="85" y="254"/>
                    <a:pt x="88" y="257"/>
                  </a:cubicBezTo>
                  <a:cubicBezTo>
                    <a:pt x="135" y="302"/>
                    <a:pt x="200" y="326"/>
                    <a:pt x="260" y="292"/>
                  </a:cubicBezTo>
                  <a:cubicBezTo>
                    <a:pt x="314" y="262"/>
                    <a:pt x="353" y="202"/>
                    <a:pt x="358" y="141"/>
                  </a:cubicBezTo>
                  <a:cubicBezTo>
                    <a:pt x="363" y="86"/>
                    <a:pt x="332" y="33"/>
                    <a:pt x="277" y="17"/>
                  </a:cubicBezTo>
                  <a:cubicBezTo>
                    <a:pt x="214" y="0"/>
                    <a:pt x="149" y="38"/>
                    <a:pt x="107" y="82"/>
                  </a:cubicBezTo>
                  <a:cubicBezTo>
                    <a:pt x="59" y="131"/>
                    <a:pt x="35" y="202"/>
                    <a:pt x="88" y="257"/>
                  </a:cubicBezTo>
                  <a:cubicBezTo>
                    <a:pt x="91" y="260"/>
                    <a:pt x="96" y="255"/>
                    <a:pt x="93" y="252"/>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1" name="Google Shape;581;g73b480ab9d_0_290"/>
            <p:cNvSpPr/>
            <p:nvPr/>
          </p:nvSpPr>
          <p:spPr>
            <a:xfrm>
              <a:off x="7598112" y="2321415"/>
              <a:ext cx="446386" cy="418976"/>
            </a:xfrm>
            <a:custGeom>
              <a:avLst/>
              <a:gdLst/>
              <a:ahLst/>
              <a:cxnLst/>
              <a:rect l="l" t="t" r="r" b="b"/>
              <a:pathLst>
                <a:path w="48" h="45" extrusionOk="0">
                  <a:moveTo>
                    <a:pt x="3" y="44"/>
                  </a:moveTo>
                  <a:cubicBezTo>
                    <a:pt x="17" y="30"/>
                    <a:pt x="33" y="17"/>
                    <a:pt x="47" y="3"/>
                  </a:cubicBezTo>
                  <a:cubicBezTo>
                    <a:pt x="48" y="2"/>
                    <a:pt x="47" y="0"/>
                    <a:pt x="46" y="1"/>
                  </a:cubicBezTo>
                  <a:cubicBezTo>
                    <a:pt x="31" y="14"/>
                    <a:pt x="15" y="28"/>
                    <a:pt x="1" y="42"/>
                  </a:cubicBezTo>
                  <a:cubicBezTo>
                    <a:pt x="0" y="43"/>
                    <a:pt x="2" y="45"/>
                    <a:pt x="3" y="4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2" name="Google Shape;582;g73b480ab9d_0_290"/>
            <p:cNvSpPr/>
            <p:nvPr/>
          </p:nvSpPr>
          <p:spPr>
            <a:xfrm>
              <a:off x="7570702" y="2442801"/>
              <a:ext cx="540361" cy="481626"/>
            </a:xfrm>
            <a:custGeom>
              <a:avLst/>
              <a:gdLst/>
              <a:ahLst/>
              <a:cxnLst/>
              <a:rect l="l" t="t" r="r" b="b"/>
              <a:pathLst>
                <a:path w="58" h="52" extrusionOk="0">
                  <a:moveTo>
                    <a:pt x="3" y="51"/>
                  </a:moveTo>
                  <a:cubicBezTo>
                    <a:pt x="21" y="35"/>
                    <a:pt x="39" y="19"/>
                    <a:pt x="57" y="2"/>
                  </a:cubicBezTo>
                  <a:cubicBezTo>
                    <a:pt x="58" y="1"/>
                    <a:pt x="56" y="0"/>
                    <a:pt x="55" y="1"/>
                  </a:cubicBezTo>
                  <a:cubicBezTo>
                    <a:pt x="36" y="16"/>
                    <a:pt x="19" y="33"/>
                    <a:pt x="1" y="49"/>
                  </a:cubicBezTo>
                  <a:cubicBezTo>
                    <a:pt x="0" y="50"/>
                    <a:pt x="1" y="52"/>
                    <a:pt x="3" y="5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3" name="Google Shape;583;g73b480ab9d_0_290"/>
            <p:cNvSpPr/>
            <p:nvPr/>
          </p:nvSpPr>
          <p:spPr>
            <a:xfrm>
              <a:off x="7551124" y="2583765"/>
              <a:ext cx="642169" cy="528614"/>
            </a:xfrm>
            <a:custGeom>
              <a:avLst/>
              <a:gdLst/>
              <a:ahLst/>
              <a:cxnLst/>
              <a:rect l="l" t="t" r="r" b="b"/>
              <a:pathLst>
                <a:path w="69" h="57" extrusionOk="0">
                  <a:moveTo>
                    <a:pt x="3" y="56"/>
                  </a:moveTo>
                  <a:cubicBezTo>
                    <a:pt x="23" y="36"/>
                    <a:pt x="45" y="19"/>
                    <a:pt x="68" y="3"/>
                  </a:cubicBezTo>
                  <a:cubicBezTo>
                    <a:pt x="69" y="2"/>
                    <a:pt x="68" y="0"/>
                    <a:pt x="67" y="1"/>
                  </a:cubicBezTo>
                  <a:cubicBezTo>
                    <a:pt x="43" y="16"/>
                    <a:pt x="21" y="34"/>
                    <a:pt x="1" y="54"/>
                  </a:cubicBezTo>
                  <a:cubicBezTo>
                    <a:pt x="0" y="55"/>
                    <a:pt x="2" y="57"/>
                    <a:pt x="3" y="56"/>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4" name="Google Shape;584;g73b480ab9d_0_290"/>
            <p:cNvSpPr/>
            <p:nvPr/>
          </p:nvSpPr>
          <p:spPr>
            <a:xfrm>
              <a:off x="7570702" y="2712982"/>
              <a:ext cx="696988" cy="528614"/>
            </a:xfrm>
            <a:custGeom>
              <a:avLst/>
              <a:gdLst/>
              <a:ahLst/>
              <a:cxnLst/>
              <a:rect l="l" t="t" r="r" b="b"/>
              <a:pathLst>
                <a:path w="75" h="57" extrusionOk="0">
                  <a:moveTo>
                    <a:pt x="3" y="56"/>
                  </a:moveTo>
                  <a:cubicBezTo>
                    <a:pt x="26" y="37"/>
                    <a:pt x="50" y="20"/>
                    <a:pt x="74" y="3"/>
                  </a:cubicBezTo>
                  <a:cubicBezTo>
                    <a:pt x="75" y="2"/>
                    <a:pt x="74" y="0"/>
                    <a:pt x="73" y="1"/>
                  </a:cubicBezTo>
                  <a:cubicBezTo>
                    <a:pt x="48" y="16"/>
                    <a:pt x="24" y="35"/>
                    <a:pt x="2" y="55"/>
                  </a:cubicBezTo>
                  <a:cubicBezTo>
                    <a:pt x="0" y="56"/>
                    <a:pt x="2" y="57"/>
                    <a:pt x="3" y="56"/>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5" name="Google Shape;585;g73b480ab9d_0_290"/>
            <p:cNvSpPr/>
            <p:nvPr/>
          </p:nvSpPr>
          <p:spPr>
            <a:xfrm>
              <a:off x="7617690" y="2881355"/>
              <a:ext cx="716566" cy="481626"/>
            </a:xfrm>
            <a:custGeom>
              <a:avLst/>
              <a:gdLst/>
              <a:ahLst/>
              <a:cxnLst/>
              <a:rect l="l" t="t" r="r" b="b"/>
              <a:pathLst>
                <a:path w="77" h="52" extrusionOk="0">
                  <a:moveTo>
                    <a:pt x="3" y="51"/>
                  </a:moveTo>
                  <a:cubicBezTo>
                    <a:pt x="27" y="35"/>
                    <a:pt x="52" y="19"/>
                    <a:pt x="76" y="2"/>
                  </a:cubicBezTo>
                  <a:cubicBezTo>
                    <a:pt x="77" y="1"/>
                    <a:pt x="76" y="0"/>
                    <a:pt x="74" y="0"/>
                  </a:cubicBezTo>
                  <a:cubicBezTo>
                    <a:pt x="50" y="15"/>
                    <a:pt x="26" y="33"/>
                    <a:pt x="1" y="49"/>
                  </a:cubicBezTo>
                  <a:cubicBezTo>
                    <a:pt x="0" y="50"/>
                    <a:pt x="1" y="52"/>
                    <a:pt x="3" y="5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6" name="Google Shape;586;g73b480ab9d_0_290"/>
            <p:cNvSpPr/>
            <p:nvPr/>
          </p:nvSpPr>
          <p:spPr>
            <a:xfrm>
              <a:off x="7707751" y="3010572"/>
              <a:ext cx="673494" cy="473795"/>
            </a:xfrm>
            <a:custGeom>
              <a:avLst/>
              <a:gdLst/>
              <a:ahLst/>
              <a:cxnLst/>
              <a:rect l="l" t="t" r="r" b="b"/>
              <a:pathLst>
                <a:path w="72" h="51" extrusionOk="0">
                  <a:moveTo>
                    <a:pt x="2" y="50"/>
                  </a:moveTo>
                  <a:cubicBezTo>
                    <a:pt x="24" y="32"/>
                    <a:pt x="47" y="17"/>
                    <a:pt x="70" y="3"/>
                  </a:cubicBezTo>
                  <a:cubicBezTo>
                    <a:pt x="72" y="2"/>
                    <a:pt x="71" y="0"/>
                    <a:pt x="69" y="1"/>
                  </a:cubicBezTo>
                  <a:cubicBezTo>
                    <a:pt x="45" y="14"/>
                    <a:pt x="22" y="30"/>
                    <a:pt x="1" y="48"/>
                  </a:cubicBezTo>
                  <a:cubicBezTo>
                    <a:pt x="0" y="49"/>
                    <a:pt x="1" y="51"/>
                    <a:pt x="2" y="5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7" name="Google Shape;587;g73b480ab9d_0_290"/>
            <p:cNvSpPr/>
            <p:nvPr/>
          </p:nvSpPr>
          <p:spPr>
            <a:xfrm>
              <a:off x="8173714" y="3120211"/>
              <a:ext cx="223193" cy="207530"/>
            </a:xfrm>
            <a:custGeom>
              <a:avLst/>
              <a:gdLst/>
              <a:ahLst/>
              <a:cxnLst/>
              <a:rect l="l" t="t" r="r" b="b"/>
              <a:pathLst>
                <a:path w="24" h="22" extrusionOk="0">
                  <a:moveTo>
                    <a:pt x="3" y="21"/>
                  </a:moveTo>
                  <a:cubicBezTo>
                    <a:pt x="10" y="16"/>
                    <a:pt x="16" y="8"/>
                    <a:pt x="23" y="2"/>
                  </a:cubicBezTo>
                  <a:cubicBezTo>
                    <a:pt x="24" y="2"/>
                    <a:pt x="23" y="0"/>
                    <a:pt x="22" y="1"/>
                  </a:cubicBezTo>
                  <a:cubicBezTo>
                    <a:pt x="14" y="6"/>
                    <a:pt x="9" y="14"/>
                    <a:pt x="1" y="19"/>
                  </a:cubicBezTo>
                  <a:cubicBezTo>
                    <a:pt x="0" y="20"/>
                    <a:pt x="1" y="22"/>
                    <a:pt x="3" y="2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8" name="Google Shape;588;g73b480ab9d_0_290"/>
            <p:cNvSpPr/>
            <p:nvPr/>
          </p:nvSpPr>
          <p:spPr>
            <a:xfrm>
              <a:off x="7077329" y="4173524"/>
              <a:ext cx="46988" cy="325000"/>
            </a:xfrm>
            <a:custGeom>
              <a:avLst/>
              <a:gdLst/>
              <a:ahLst/>
              <a:cxnLst/>
              <a:rect l="l" t="t" r="r" b="b"/>
              <a:pathLst>
                <a:path w="5" h="35" extrusionOk="0">
                  <a:moveTo>
                    <a:pt x="0" y="1"/>
                  </a:moveTo>
                  <a:cubicBezTo>
                    <a:pt x="0" y="12"/>
                    <a:pt x="1" y="23"/>
                    <a:pt x="3" y="34"/>
                  </a:cubicBezTo>
                  <a:cubicBezTo>
                    <a:pt x="3" y="35"/>
                    <a:pt x="5" y="35"/>
                    <a:pt x="5" y="34"/>
                  </a:cubicBezTo>
                  <a:cubicBezTo>
                    <a:pt x="5" y="23"/>
                    <a:pt x="4" y="11"/>
                    <a:pt x="2" y="1"/>
                  </a:cubicBezTo>
                  <a:cubicBezTo>
                    <a:pt x="2"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9" name="Google Shape;589;g73b480ab9d_0_290"/>
            <p:cNvSpPr/>
            <p:nvPr/>
          </p:nvSpPr>
          <p:spPr>
            <a:xfrm>
              <a:off x="7171305" y="4005150"/>
              <a:ext cx="54819" cy="493373"/>
            </a:xfrm>
            <a:custGeom>
              <a:avLst/>
              <a:gdLst/>
              <a:ahLst/>
              <a:cxnLst/>
              <a:rect l="l" t="t" r="r" b="b"/>
              <a:pathLst>
                <a:path w="6" h="53" extrusionOk="0">
                  <a:moveTo>
                    <a:pt x="0" y="1"/>
                  </a:moveTo>
                  <a:cubicBezTo>
                    <a:pt x="1" y="18"/>
                    <a:pt x="2" y="35"/>
                    <a:pt x="4" y="52"/>
                  </a:cubicBezTo>
                  <a:cubicBezTo>
                    <a:pt x="4" y="53"/>
                    <a:pt x="6" y="53"/>
                    <a:pt x="6" y="52"/>
                  </a:cubicBezTo>
                  <a:cubicBezTo>
                    <a:pt x="6" y="35"/>
                    <a:pt x="4" y="18"/>
                    <a:pt x="3" y="1"/>
                  </a:cubicBezTo>
                  <a:cubicBezTo>
                    <a:pt x="3"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0" name="Google Shape;590;g73b480ab9d_0_290"/>
            <p:cNvSpPr/>
            <p:nvPr/>
          </p:nvSpPr>
          <p:spPr>
            <a:xfrm>
              <a:off x="7280943" y="3856355"/>
              <a:ext cx="74398" cy="603012"/>
            </a:xfrm>
            <a:custGeom>
              <a:avLst/>
              <a:gdLst/>
              <a:ahLst/>
              <a:cxnLst/>
              <a:rect l="l" t="t" r="r" b="b"/>
              <a:pathLst>
                <a:path w="8" h="65" extrusionOk="0">
                  <a:moveTo>
                    <a:pt x="0" y="1"/>
                  </a:moveTo>
                  <a:cubicBezTo>
                    <a:pt x="1" y="22"/>
                    <a:pt x="3" y="43"/>
                    <a:pt x="5" y="64"/>
                  </a:cubicBezTo>
                  <a:cubicBezTo>
                    <a:pt x="5" y="65"/>
                    <a:pt x="8" y="65"/>
                    <a:pt x="8" y="64"/>
                  </a:cubicBezTo>
                  <a:cubicBezTo>
                    <a:pt x="8" y="62"/>
                    <a:pt x="8" y="60"/>
                    <a:pt x="7" y="57"/>
                  </a:cubicBezTo>
                  <a:cubicBezTo>
                    <a:pt x="7" y="56"/>
                    <a:pt x="5" y="56"/>
                    <a:pt x="5" y="57"/>
                  </a:cubicBezTo>
                  <a:cubicBezTo>
                    <a:pt x="5" y="60"/>
                    <a:pt x="5" y="62"/>
                    <a:pt x="5" y="64"/>
                  </a:cubicBezTo>
                  <a:cubicBezTo>
                    <a:pt x="8" y="64"/>
                    <a:pt x="8" y="64"/>
                    <a:pt x="8" y="64"/>
                  </a:cubicBezTo>
                  <a:cubicBezTo>
                    <a:pt x="5" y="43"/>
                    <a:pt x="4" y="22"/>
                    <a:pt x="2" y="1"/>
                  </a:cubicBezTo>
                  <a:cubicBezTo>
                    <a:pt x="2"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1" name="Google Shape;591;g73b480ab9d_0_290"/>
            <p:cNvSpPr/>
            <p:nvPr/>
          </p:nvSpPr>
          <p:spPr>
            <a:xfrm>
              <a:off x="7410160" y="3715391"/>
              <a:ext cx="86145" cy="728313"/>
            </a:xfrm>
            <a:custGeom>
              <a:avLst/>
              <a:gdLst/>
              <a:ahLst/>
              <a:cxnLst/>
              <a:rect l="l" t="t" r="r" b="b"/>
              <a:pathLst>
                <a:path w="9" h="78" extrusionOk="0">
                  <a:moveTo>
                    <a:pt x="0" y="1"/>
                  </a:moveTo>
                  <a:cubicBezTo>
                    <a:pt x="2" y="26"/>
                    <a:pt x="3" y="52"/>
                    <a:pt x="7" y="76"/>
                  </a:cubicBezTo>
                  <a:cubicBezTo>
                    <a:pt x="7" y="78"/>
                    <a:pt x="9" y="77"/>
                    <a:pt x="9" y="76"/>
                  </a:cubicBezTo>
                  <a:cubicBezTo>
                    <a:pt x="8" y="51"/>
                    <a:pt x="5" y="26"/>
                    <a:pt x="2" y="1"/>
                  </a:cubicBezTo>
                  <a:cubicBezTo>
                    <a:pt x="2"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2" name="Google Shape;592;g73b480ab9d_0_290"/>
            <p:cNvSpPr/>
            <p:nvPr/>
          </p:nvSpPr>
          <p:spPr>
            <a:xfrm>
              <a:off x="7531546" y="3613584"/>
              <a:ext cx="101807" cy="771385"/>
            </a:xfrm>
            <a:custGeom>
              <a:avLst/>
              <a:gdLst/>
              <a:ahLst/>
              <a:cxnLst/>
              <a:rect l="l" t="t" r="r" b="b"/>
              <a:pathLst>
                <a:path w="11" h="83" extrusionOk="0">
                  <a:moveTo>
                    <a:pt x="0" y="2"/>
                  </a:moveTo>
                  <a:cubicBezTo>
                    <a:pt x="2" y="28"/>
                    <a:pt x="5" y="56"/>
                    <a:pt x="9" y="82"/>
                  </a:cubicBezTo>
                  <a:cubicBezTo>
                    <a:pt x="9" y="83"/>
                    <a:pt x="11" y="83"/>
                    <a:pt x="11" y="82"/>
                  </a:cubicBezTo>
                  <a:cubicBezTo>
                    <a:pt x="9" y="55"/>
                    <a:pt x="5" y="28"/>
                    <a:pt x="3" y="2"/>
                  </a:cubicBezTo>
                  <a:cubicBezTo>
                    <a:pt x="3" y="0"/>
                    <a:pt x="0" y="0"/>
                    <a:pt x="0" y="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3" name="Google Shape;593;g73b480ab9d_0_290"/>
            <p:cNvSpPr/>
            <p:nvPr/>
          </p:nvSpPr>
          <p:spPr>
            <a:xfrm>
              <a:off x="7672510" y="3519608"/>
              <a:ext cx="82229" cy="810542"/>
            </a:xfrm>
            <a:custGeom>
              <a:avLst/>
              <a:gdLst/>
              <a:ahLst/>
              <a:cxnLst/>
              <a:rect l="l" t="t" r="r" b="b"/>
              <a:pathLst>
                <a:path w="9" h="87" extrusionOk="0">
                  <a:moveTo>
                    <a:pt x="0" y="2"/>
                  </a:moveTo>
                  <a:cubicBezTo>
                    <a:pt x="0" y="29"/>
                    <a:pt x="3" y="57"/>
                    <a:pt x="6" y="85"/>
                  </a:cubicBezTo>
                  <a:cubicBezTo>
                    <a:pt x="6" y="87"/>
                    <a:pt x="9" y="87"/>
                    <a:pt x="9" y="85"/>
                  </a:cubicBezTo>
                  <a:cubicBezTo>
                    <a:pt x="6" y="57"/>
                    <a:pt x="4" y="29"/>
                    <a:pt x="2" y="2"/>
                  </a:cubicBezTo>
                  <a:cubicBezTo>
                    <a:pt x="2" y="0"/>
                    <a:pt x="0" y="0"/>
                    <a:pt x="0" y="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4" name="Google Shape;594;g73b480ab9d_0_290"/>
            <p:cNvSpPr/>
            <p:nvPr/>
          </p:nvSpPr>
          <p:spPr>
            <a:xfrm>
              <a:off x="7813473" y="3640994"/>
              <a:ext cx="74398" cy="622590"/>
            </a:xfrm>
            <a:custGeom>
              <a:avLst/>
              <a:gdLst/>
              <a:ahLst/>
              <a:cxnLst/>
              <a:rect l="l" t="t" r="r" b="b"/>
              <a:pathLst>
                <a:path w="8" h="67" extrusionOk="0">
                  <a:moveTo>
                    <a:pt x="0" y="1"/>
                  </a:moveTo>
                  <a:cubicBezTo>
                    <a:pt x="1" y="23"/>
                    <a:pt x="3" y="44"/>
                    <a:pt x="5" y="65"/>
                  </a:cubicBezTo>
                  <a:cubicBezTo>
                    <a:pt x="5" y="67"/>
                    <a:pt x="8" y="67"/>
                    <a:pt x="8" y="65"/>
                  </a:cubicBezTo>
                  <a:cubicBezTo>
                    <a:pt x="8" y="63"/>
                    <a:pt x="8" y="61"/>
                    <a:pt x="8" y="58"/>
                  </a:cubicBezTo>
                  <a:cubicBezTo>
                    <a:pt x="7" y="57"/>
                    <a:pt x="5" y="57"/>
                    <a:pt x="5" y="58"/>
                  </a:cubicBezTo>
                  <a:cubicBezTo>
                    <a:pt x="5" y="61"/>
                    <a:pt x="5" y="63"/>
                    <a:pt x="5" y="65"/>
                  </a:cubicBezTo>
                  <a:cubicBezTo>
                    <a:pt x="8" y="65"/>
                    <a:pt x="8" y="65"/>
                    <a:pt x="8" y="65"/>
                  </a:cubicBezTo>
                  <a:cubicBezTo>
                    <a:pt x="6" y="44"/>
                    <a:pt x="5" y="23"/>
                    <a:pt x="2" y="1"/>
                  </a:cubicBezTo>
                  <a:cubicBezTo>
                    <a:pt x="2"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5" name="Google Shape;595;g73b480ab9d_0_290"/>
            <p:cNvSpPr/>
            <p:nvPr/>
          </p:nvSpPr>
          <p:spPr>
            <a:xfrm>
              <a:off x="7923112" y="3727138"/>
              <a:ext cx="66566" cy="481626"/>
            </a:xfrm>
            <a:custGeom>
              <a:avLst/>
              <a:gdLst/>
              <a:ahLst/>
              <a:cxnLst/>
              <a:rect l="l" t="t" r="r" b="b"/>
              <a:pathLst>
                <a:path w="7" h="52" extrusionOk="0">
                  <a:moveTo>
                    <a:pt x="0" y="1"/>
                  </a:moveTo>
                  <a:cubicBezTo>
                    <a:pt x="2" y="18"/>
                    <a:pt x="3" y="34"/>
                    <a:pt x="4" y="50"/>
                  </a:cubicBezTo>
                  <a:cubicBezTo>
                    <a:pt x="5" y="50"/>
                    <a:pt x="6" y="50"/>
                    <a:pt x="7" y="50"/>
                  </a:cubicBezTo>
                  <a:cubicBezTo>
                    <a:pt x="7" y="49"/>
                    <a:pt x="7" y="49"/>
                    <a:pt x="6" y="48"/>
                  </a:cubicBezTo>
                  <a:cubicBezTo>
                    <a:pt x="6" y="47"/>
                    <a:pt x="4" y="48"/>
                    <a:pt x="4" y="49"/>
                  </a:cubicBezTo>
                  <a:cubicBezTo>
                    <a:pt x="4" y="49"/>
                    <a:pt x="4" y="50"/>
                    <a:pt x="4" y="50"/>
                  </a:cubicBezTo>
                  <a:cubicBezTo>
                    <a:pt x="5" y="52"/>
                    <a:pt x="7" y="52"/>
                    <a:pt x="7" y="50"/>
                  </a:cubicBezTo>
                  <a:cubicBezTo>
                    <a:pt x="7" y="34"/>
                    <a:pt x="5" y="17"/>
                    <a:pt x="2" y="1"/>
                  </a:cubicBezTo>
                  <a:cubicBezTo>
                    <a:pt x="2" y="0"/>
                    <a:pt x="0" y="0"/>
                    <a:pt x="0" y="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6" name="Google Shape;596;g73b480ab9d_0_290"/>
            <p:cNvSpPr/>
            <p:nvPr/>
          </p:nvSpPr>
          <p:spPr>
            <a:xfrm>
              <a:off x="8071907" y="3856355"/>
              <a:ext cx="54819" cy="223193"/>
            </a:xfrm>
            <a:custGeom>
              <a:avLst/>
              <a:gdLst/>
              <a:ahLst/>
              <a:cxnLst/>
              <a:rect l="l" t="t" r="r" b="b"/>
              <a:pathLst>
                <a:path w="6" h="24" extrusionOk="0">
                  <a:moveTo>
                    <a:pt x="0" y="2"/>
                  </a:moveTo>
                  <a:cubicBezTo>
                    <a:pt x="1" y="9"/>
                    <a:pt x="1" y="17"/>
                    <a:pt x="4" y="23"/>
                  </a:cubicBezTo>
                  <a:cubicBezTo>
                    <a:pt x="4" y="24"/>
                    <a:pt x="6" y="24"/>
                    <a:pt x="6" y="23"/>
                  </a:cubicBezTo>
                  <a:cubicBezTo>
                    <a:pt x="6" y="16"/>
                    <a:pt x="4" y="8"/>
                    <a:pt x="2" y="2"/>
                  </a:cubicBezTo>
                  <a:cubicBezTo>
                    <a:pt x="2" y="0"/>
                    <a:pt x="0" y="1"/>
                    <a:pt x="0" y="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7" name="Google Shape;597;g73b480ab9d_0_290"/>
            <p:cNvSpPr/>
            <p:nvPr/>
          </p:nvSpPr>
          <p:spPr>
            <a:xfrm>
              <a:off x="8408654" y="3253343"/>
              <a:ext cx="238855" cy="176205"/>
            </a:xfrm>
            <a:custGeom>
              <a:avLst/>
              <a:gdLst/>
              <a:ahLst/>
              <a:cxnLst/>
              <a:rect l="l" t="t" r="r" b="b"/>
              <a:pathLst>
                <a:path w="26" h="19" extrusionOk="0">
                  <a:moveTo>
                    <a:pt x="2" y="18"/>
                  </a:moveTo>
                  <a:cubicBezTo>
                    <a:pt x="9" y="12"/>
                    <a:pt x="17" y="8"/>
                    <a:pt x="25" y="2"/>
                  </a:cubicBezTo>
                  <a:cubicBezTo>
                    <a:pt x="26" y="1"/>
                    <a:pt x="24" y="0"/>
                    <a:pt x="23" y="0"/>
                  </a:cubicBezTo>
                  <a:cubicBezTo>
                    <a:pt x="15" y="5"/>
                    <a:pt x="7" y="11"/>
                    <a:pt x="1" y="17"/>
                  </a:cubicBezTo>
                  <a:cubicBezTo>
                    <a:pt x="0" y="18"/>
                    <a:pt x="1" y="19"/>
                    <a:pt x="2" y="18"/>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8" name="Google Shape;598;g73b480ab9d_0_290"/>
            <p:cNvSpPr/>
            <p:nvPr/>
          </p:nvSpPr>
          <p:spPr>
            <a:xfrm>
              <a:off x="8389076" y="3280753"/>
              <a:ext cx="391566" cy="270181"/>
            </a:xfrm>
            <a:custGeom>
              <a:avLst/>
              <a:gdLst/>
              <a:ahLst/>
              <a:cxnLst/>
              <a:rect l="l" t="t" r="r" b="b"/>
              <a:pathLst>
                <a:path w="42" h="29" extrusionOk="0">
                  <a:moveTo>
                    <a:pt x="3" y="28"/>
                  </a:moveTo>
                  <a:cubicBezTo>
                    <a:pt x="15" y="19"/>
                    <a:pt x="28" y="11"/>
                    <a:pt x="40" y="2"/>
                  </a:cubicBezTo>
                  <a:cubicBezTo>
                    <a:pt x="42" y="1"/>
                    <a:pt x="41" y="0"/>
                    <a:pt x="39" y="0"/>
                  </a:cubicBezTo>
                  <a:cubicBezTo>
                    <a:pt x="26" y="8"/>
                    <a:pt x="13" y="17"/>
                    <a:pt x="1" y="27"/>
                  </a:cubicBezTo>
                  <a:cubicBezTo>
                    <a:pt x="0" y="28"/>
                    <a:pt x="2" y="29"/>
                    <a:pt x="3" y="28"/>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9" name="Google Shape;599;g73b480ab9d_0_290"/>
            <p:cNvSpPr/>
            <p:nvPr/>
          </p:nvSpPr>
          <p:spPr>
            <a:xfrm>
              <a:off x="8361666" y="3288584"/>
              <a:ext cx="512952" cy="371988"/>
            </a:xfrm>
            <a:custGeom>
              <a:avLst/>
              <a:gdLst/>
              <a:ahLst/>
              <a:cxnLst/>
              <a:rect l="l" t="t" r="r" b="b"/>
              <a:pathLst>
                <a:path w="55" h="40" extrusionOk="0">
                  <a:moveTo>
                    <a:pt x="3" y="39"/>
                  </a:moveTo>
                  <a:cubicBezTo>
                    <a:pt x="19" y="27"/>
                    <a:pt x="37" y="16"/>
                    <a:pt x="54" y="3"/>
                  </a:cubicBezTo>
                  <a:cubicBezTo>
                    <a:pt x="55" y="2"/>
                    <a:pt x="53" y="0"/>
                    <a:pt x="52" y="1"/>
                  </a:cubicBezTo>
                  <a:cubicBezTo>
                    <a:pt x="34" y="11"/>
                    <a:pt x="17" y="24"/>
                    <a:pt x="1" y="38"/>
                  </a:cubicBezTo>
                  <a:cubicBezTo>
                    <a:pt x="0" y="39"/>
                    <a:pt x="2" y="40"/>
                    <a:pt x="3" y="39"/>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0" name="Google Shape;600;g73b480ab9d_0_290"/>
            <p:cNvSpPr/>
            <p:nvPr/>
          </p:nvSpPr>
          <p:spPr>
            <a:xfrm>
              <a:off x="8322510" y="3315994"/>
              <a:ext cx="634337" cy="473795"/>
            </a:xfrm>
            <a:custGeom>
              <a:avLst/>
              <a:gdLst/>
              <a:ahLst/>
              <a:cxnLst/>
              <a:rect l="l" t="t" r="r" b="b"/>
              <a:pathLst>
                <a:path w="68" h="51" extrusionOk="0">
                  <a:moveTo>
                    <a:pt x="2" y="51"/>
                  </a:moveTo>
                  <a:cubicBezTo>
                    <a:pt x="23" y="34"/>
                    <a:pt x="44" y="17"/>
                    <a:pt x="67" y="3"/>
                  </a:cubicBezTo>
                  <a:cubicBezTo>
                    <a:pt x="68" y="2"/>
                    <a:pt x="67" y="0"/>
                    <a:pt x="65" y="1"/>
                  </a:cubicBezTo>
                  <a:cubicBezTo>
                    <a:pt x="43" y="15"/>
                    <a:pt x="21" y="31"/>
                    <a:pt x="1" y="49"/>
                  </a:cubicBezTo>
                  <a:cubicBezTo>
                    <a:pt x="0" y="50"/>
                    <a:pt x="1" y="51"/>
                    <a:pt x="2" y="5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1" name="Google Shape;601;g73b480ab9d_0_290"/>
            <p:cNvSpPr/>
            <p:nvPr/>
          </p:nvSpPr>
          <p:spPr>
            <a:xfrm>
              <a:off x="8220702" y="3362982"/>
              <a:ext cx="830120" cy="614759"/>
            </a:xfrm>
            <a:custGeom>
              <a:avLst/>
              <a:gdLst/>
              <a:ahLst/>
              <a:cxnLst/>
              <a:rect l="l" t="t" r="r" b="b"/>
              <a:pathLst>
                <a:path w="89" h="66" extrusionOk="0">
                  <a:moveTo>
                    <a:pt x="2" y="65"/>
                  </a:moveTo>
                  <a:cubicBezTo>
                    <a:pt x="31" y="44"/>
                    <a:pt x="59" y="23"/>
                    <a:pt x="88" y="3"/>
                  </a:cubicBezTo>
                  <a:cubicBezTo>
                    <a:pt x="89" y="2"/>
                    <a:pt x="88" y="0"/>
                    <a:pt x="87" y="1"/>
                  </a:cubicBezTo>
                  <a:cubicBezTo>
                    <a:pt x="57" y="20"/>
                    <a:pt x="29" y="41"/>
                    <a:pt x="1" y="63"/>
                  </a:cubicBezTo>
                  <a:cubicBezTo>
                    <a:pt x="0" y="64"/>
                    <a:pt x="1" y="66"/>
                    <a:pt x="2" y="65"/>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2" name="Google Shape;602;g73b480ab9d_0_290"/>
            <p:cNvSpPr/>
            <p:nvPr/>
          </p:nvSpPr>
          <p:spPr>
            <a:xfrm>
              <a:off x="8287269" y="3429548"/>
              <a:ext cx="884940" cy="575602"/>
            </a:xfrm>
            <a:custGeom>
              <a:avLst/>
              <a:gdLst/>
              <a:ahLst/>
              <a:cxnLst/>
              <a:rect l="l" t="t" r="r" b="b"/>
              <a:pathLst>
                <a:path w="95" h="62" extrusionOk="0">
                  <a:moveTo>
                    <a:pt x="2" y="62"/>
                  </a:moveTo>
                  <a:cubicBezTo>
                    <a:pt x="34" y="45"/>
                    <a:pt x="64" y="24"/>
                    <a:pt x="94" y="4"/>
                  </a:cubicBezTo>
                  <a:cubicBezTo>
                    <a:pt x="95" y="3"/>
                    <a:pt x="94" y="0"/>
                    <a:pt x="92" y="1"/>
                  </a:cubicBezTo>
                  <a:cubicBezTo>
                    <a:pt x="63" y="22"/>
                    <a:pt x="32" y="40"/>
                    <a:pt x="1" y="60"/>
                  </a:cubicBezTo>
                  <a:cubicBezTo>
                    <a:pt x="0" y="60"/>
                    <a:pt x="1" y="62"/>
                    <a:pt x="2" y="6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3" name="Google Shape;603;g73b480ab9d_0_290"/>
            <p:cNvSpPr/>
            <p:nvPr/>
          </p:nvSpPr>
          <p:spPr>
            <a:xfrm>
              <a:off x="8408654" y="3492198"/>
              <a:ext cx="873193" cy="579518"/>
            </a:xfrm>
            <a:custGeom>
              <a:avLst/>
              <a:gdLst/>
              <a:ahLst/>
              <a:cxnLst/>
              <a:rect l="l" t="t" r="r" b="b"/>
              <a:pathLst>
                <a:path w="94" h="62" extrusionOk="0">
                  <a:moveTo>
                    <a:pt x="2" y="62"/>
                  </a:moveTo>
                  <a:cubicBezTo>
                    <a:pt x="33" y="45"/>
                    <a:pt x="64" y="24"/>
                    <a:pt x="93" y="3"/>
                  </a:cubicBezTo>
                  <a:cubicBezTo>
                    <a:pt x="94" y="2"/>
                    <a:pt x="93" y="0"/>
                    <a:pt x="92" y="1"/>
                  </a:cubicBezTo>
                  <a:cubicBezTo>
                    <a:pt x="61" y="20"/>
                    <a:pt x="31" y="40"/>
                    <a:pt x="1" y="60"/>
                  </a:cubicBezTo>
                  <a:cubicBezTo>
                    <a:pt x="0" y="61"/>
                    <a:pt x="1" y="62"/>
                    <a:pt x="2" y="6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4" name="Google Shape;604;g73b480ab9d_0_290"/>
            <p:cNvSpPr/>
            <p:nvPr/>
          </p:nvSpPr>
          <p:spPr>
            <a:xfrm>
              <a:off x="8557449" y="3550933"/>
              <a:ext cx="810542" cy="583434"/>
            </a:xfrm>
            <a:custGeom>
              <a:avLst/>
              <a:gdLst/>
              <a:ahLst/>
              <a:cxnLst/>
              <a:rect l="l" t="t" r="r" b="b"/>
              <a:pathLst>
                <a:path w="87" h="63" extrusionOk="0">
                  <a:moveTo>
                    <a:pt x="2" y="62"/>
                  </a:moveTo>
                  <a:cubicBezTo>
                    <a:pt x="29" y="42"/>
                    <a:pt x="57" y="22"/>
                    <a:pt x="85" y="4"/>
                  </a:cubicBezTo>
                  <a:cubicBezTo>
                    <a:pt x="87" y="3"/>
                    <a:pt x="85" y="0"/>
                    <a:pt x="84" y="1"/>
                  </a:cubicBezTo>
                  <a:cubicBezTo>
                    <a:pt x="56" y="20"/>
                    <a:pt x="28" y="39"/>
                    <a:pt x="1" y="60"/>
                  </a:cubicBezTo>
                  <a:cubicBezTo>
                    <a:pt x="0" y="61"/>
                    <a:pt x="1" y="63"/>
                    <a:pt x="2" y="6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5" name="Google Shape;605;g73b480ab9d_0_290"/>
            <p:cNvSpPr/>
            <p:nvPr/>
          </p:nvSpPr>
          <p:spPr>
            <a:xfrm>
              <a:off x="8706245" y="3660572"/>
              <a:ext cx="704819" cy="493373"/>
            </a:xfrm>
            <a:custGeom>
              <a:avLst/>
              <a:gdLst/>
              <a:ahLst/>
              <a:cxnLst/>
              <a:rect l="l" t="t" r="r" b="b"/>
              <a:pathLst>
                <a:path w="76" h="53" extrusionOk="0">
                  <a:moveTo>
                    <a:pt x="2" y="53"/>
                  </a:moveTo>
                  <a:cubicBezTo>
                    <a:pt x="26" y="35"/>
                    <a:pt x="50" y="19"/>
                    <a:pt x="74" y="3"/>
                  </a:cubicBezTo>
                  <a:cubicBezTo>
                    <a:pt x="76" y="2"/>
                    <a:pt x="74" y="0"/>
                    <a:pt x="73" y="1"/>
                  </a:cubicBezTo>
                  <a:cubicBezTo>
                    <a:pt x="48" y="16"/>
                    <a:pt x="23" y="32"/>
                    <a:pt x="1" y="51"/>
                  </a:cubicBezTo>
                  <a:cubicBezTo>
                    <a:pt x="0" y="52"/>
                    <a:pt x="1" y="53"/>
                    <a:pt x="2" y="53"/>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6" name="Google Shape;606;g73b480ab9d_0_290"/>
            <p:cNvSpPr/>
            <p:nvPr/>
          </p:nvSpPr>
          <p:spPr>
            <a:xfrm>
              <a:off x="8909859" y="3734969"/>
              <a:ext cx="559940" cy="438554"/>
            </a:xfrm>
            <a:custGeom>
              <a:avLst/>
              <a:gdLst/>
              <a:ahLst/>
              <a:cxnLst/>
              <a:rect l="l" t="t" r="r" b="b"/>
              <a:pathLst>
                <a:path w="60" h="47" extrusionOk="0">
                  <a:moveTo>
                    <a:pt x="2" y="46"/>
                  </a:moveTo>
                  <a:cubicBezTo>
                    <a:pt x="21" y="32"/>
                    <a:pt x="41" y="18"/>
                    <a:pt x="59" y="3"/>
                  </a:cubicBezTo>
                  <a:cubicBezTo>
                    <a:pt x="60" y="2"/>
                    <a:pt x="58" y="0"/>
                    <a:pt x="57" y="1"/>
                  </a:cubicBezTo>
                  <a:cubicBezTo>
                    <a:pt x="38" y="14"/>
                    <a:pt x="19" y="29"/>
                    <a:pt x="0" y="44"/>
                  </a:cubicBezTo>
                  <a:cubicBezTo>
                    <a:pt x="0" y="45"/>
                    <a:pt x="1" y="47"/>
                    <a:pt x="2" y="46"/>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7" name="Google Shape;607;g73b480ab9d_0_290"/>
            <p:cNvSpPr/>
            <p:nvPr/>
          </p:nvSpPr>
          <p:spPr>
            <a:xfrm>
              <a:off x="9172208" y="3801536"/>
              <a:ext cx="379819" cy="305422"/>
            </a:xfrm>
            <a:custGeom>
              <a:avLst/>
              <a:gdLst/>
              <a:ahLst/>
              <a:cxnLst/>
              <a:rect l="l" t="t" r="r" b="b"/>
              <a:pathLst>
                <a:path w="41" h="33" extrusionOk="0">
                  <a:moveTo>
                    <a:pt x="2" y="32"/>
                  </a:moveTo>
                  <a:cubicBezTo>
                    <a:pt x="15" y="23"/>
                    <a:pt x="27" y="13"/>
                    <a:pt x="39" y="4"/>
                  </a:cubicBezTo>
                  <a:cubicBezTo>
                    <a:pt x="41" y="3"/>
                    <a:pt x="39" y="0"/>
                    <a:pt x="38" y="1"/>
                  </a:cubicBezTo>
                  <a:cubicBezTo>
                    <a:pt x="25" y="11"/>
                    <a:pt x="13" y="20"/>
                    <a:pt x="1" y="30"/>
                  </a:cubicBezTo>
                  <a:cubicBezTo>
                    <a:pt x="0" y="31"/>
                    <a:pt x="1" y="33"/>
                    <a:pt x="2" y="3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608" name="Google Shape;608;g73b480ab9d_0_290"/>
          <p:cNvGrpSpPr/>
          <p:nvPr/>
        </p:nvGrpSpPr>
        <p:grpSpPr>
          <a:xfrm>
            <a:off x="3740785" y="2503503"/>
            <a:ext cx="1849960" cy="1738563"/>
            <a:chOff x="1497743" y="3835835"/>
            <a:chExt cx="2584465" cy="874749"/>
          </a:xfrm>
        </p:grpSpPr>
        <p:sp>
          <p:nvSpPr>
            <p:cNvPr id="609" name="Google Shape;609;g73b480ab9d_0_290"/>
            <p:cNvSpPr txBox="1"/>
            <p:nvPr/>
          </p:nvSpPr>
          <p:spPr>
            <a:xfrm>
              <a:off x="1497743" y="4024484"/>
              <a:ext cx="2115300" cy="6861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Clr>
                  <a:srgbClr val="000000"/>
                </a:buClr>
                <a:buSzPts val="1200"/>
                <a:buFont typeface="Arial"/>
                <a:buNone/>
              </a:pPr>
              <a:r>
                <a:rPr lang="zh-CN" sz="1200" b="0" i="0" u="none" strike="noStrike" cap="none">
                  <a:solidFill>
                    <a:srgbClr val="595959"/>
                  </a:solidFill>
                  <a:latin typeface="Arial"/>
                  <a:ea typeface="Arial"/>
                  <a:cs typeface="Arial"/>
                  <a:sym typeface="Arial"/>
                </a:rPr>
                <a:t>The </a:t>
              </a:r>
              <a:r>
                <a:rPr lang="zh-CN" sz="1200">
                  <a:solidFill>
                    <a:srgbClr val="595959"/>
                  </a:solidFill>
                </a:rPr>
                <a:t>test error of the description text multi-class classification should be</a:t>
              </a:r>
              <a:r>
                <a:rPr lang="zh-CN" sz="1200" b="1">
                  <a:solidFill>
                    <a:srgbClr val="595959"/>
                  </a:solidFill>
                </a:rPr>
                <a:t> less than 5% </a:t>
              </a:r>
              <a:endParaRPr sz="1200" b="1" i="0" u="none" strike="noStrike" cap="none">
                <a:solidFill>
                  <a:srgbClr val="595959"/>
                </a:solidFill>
                <a:latin typeface="Arial"/>
                <a:ea typeface="Arial"/>
                <a:cs typeface="Arial"/>
                <a:sym typeface="Arial"/>
              </a:endParaRPr>
            </a:p>
          </p:txBody>
        </p:sp>
        <p:sp>
          <p:nvSpPr>
            <p:cNvPr id="610" name="Google Shape;610;g73b480ab9d_0_290"/>
            <p:cNvSpPr/>
            <p:nvPr/>
          </p:nvSpPr>
          <p:spPr>
            <a:xfrm>
              <a:off x="1710708" y="3835835"/>
              <a:ext cx="23715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zh-CN" sz="1600" b="1" i="0" u="none" strike="noStrike" cap="none">
                  <a:solidFill>
                    <a:schemeClr val="accent4"/>
                  </a:solidFill>
                  <a:latin typeface="Arial"/>
                  <a:ea typeface="Arial"/>
                  <a:cs typeface="Arial"/>
                  <a:sym typeface="Arial"/>
                </a:rPr>
                <a:t>Level 2 Criteria</a:t>
              </a:r>
              <a:endParaRPr sz="1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accent6"/>
                </a:solidFill>
                <a:latin typeface="Arial"/>
                <a:ea typeface="Arial"/>
                <a:cs typeface="Arial"/>
                <a:sym typeface="Arial"/>
              </a:endParaRPr>
            </a:p>
          </p:txBody>
        </p:sp>
      </p:grpSp>
      <p:grpSp>
        <p:nvGrpSpPr>
          <p:cNvPr id="611" name="Google Shape;611;g73b480ab9d_0_290"/>
          <p:cNvGrpSpPr/>
          <p:nvPr/>
        </p:nvGrpSpPr>
        <p:grpSpPr>
          <a:xfrm>
            <a:off x="6299099" y="1955949"/>
            <a:ext cx="1697520" cy="1707933"/>
            <a:chOff x="1391284" y="3835842"/>
            <a:chExt cx="2371500" cy="874742"/>
          </a:xfrm>
        </p:grpSpPr>
        <p:sp>
          <p:nvSpPr>
            <p:cNvPr id="612" name="Google Shape;612;g73b480ab9d_0_290"/>
            <p:cNvSpPr txBox="1"/>
            <p:nvPr/>
          </p:nvSpPr>
          <p:spPr>
            <a:xfrm>
              <a:off x="1497743" y="4024484"/>
              <a:ext cx="2115300" cy="6861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Clr>
                  <a:srgbClr val="000000"/>
                </a:buClr>
                <a:buSzPts val="1200"/>
                <a:buFont typeface="Arial"/>
                <a:buNone/>
              </a:pPr>
              <a:r>
                <a:rPr lang="zh-CN" sz="1200">
                  <a:solidFill>
                    <a:srgbClr val="595959"/>
                  </a:solidFill>
                </a:rPr>
                <a:t>The responding time of Data Searching Function should be </a:t>
              </a:r>
              <a:r>
                <a:rPr lang="zh-CN" sz="1200" b="0" i="0" u="none" strike="noStrike" cap="none">
                  <a:solidFill>
                    <a:srgbClr val="595959"/>
                  </a:solidFill>
                  <a:latin typeface="Arial"/>
                  <a:ea typeface="Arial"/>
                  <a:cs typeface="Arial"/>
                  <a:sym typeface="Arial"/>
                </a:rPr>
                <a:t> </a:t>
              </a:r>
              <a:r>
                <a:rPr lang="zh-CN" sz="1200" b="1" i="0" u="none" strike="noStrike" cap="none">
                  <a:solidFill>
                    <a:srgbClr val="595959"/>
                  </a:solidFill>
                  <a:latin typeface="Arial"/>
                  <a:ea typeface="Arial"/>
                  <a:cs typeface="Arial"/>
                  <a:sym typeface="Arial"/>
                </a:rPr>
                <a:t>within </a:t>
              </a:r>
              <a:r>
                <a:rPr lang="zh-CN" sz="1200" b="1">
                  <a:solidFill>
                    <a:srgbClr val="595959"/>
                  </a:solidFill>
                </a:rPr>
                <a:t>3</a:t>
              </a:r>
              <a:r>
                <a:rPr lang="zh-CN" sz="1200" b="1" i="0" u="none" strike="noStrike" cap="none">
                  <a:solidFill>
                    <a:srgbClr val="595959"/>
                  </a:solidFill>
                  <a:latin typeface="Arial"/>
                  <a:ea typeface="Arial"/>
                  <a:cs typeface="Arial"/>
                  <a:sym typeface="Arial"/>
                </a:rPr>
                <a:t> seconds </a:t>
              </a:r>
              <a:endParaRPr sz="1200" b="1" i="0" u="none" strike="noStrike" cap="none">
                <a:solidFill>
                  <a:srgbClr val="595959"/>
                </a:solidFill>
                <a:latin typeface="Arial"/>
                <a:ea typeface="Arial"/>
                <a:cs typeface="Arial"/>
                <a:sym typeface="Arial"/>
              </a:endParaRPr>
            </a:p>
          </p:txBody>
        </p:sp>
        <p:sp>
          <p:nvSpPr>
            <p:cNvPr id="613" name="Google Shape;613;g73b480ab9d_0_290"/>
            <p:cNvSpPr/>
            <p:nvPr/>
          </p:nvSpPr>
          <p:spPr>
            <a:xfrm>
              <a:off x="1391284" y="3835842"/>
              <a:ext cx="23715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1" i="0" u="none" strike="noStrike" cap="none">
                  <a:solidFill>
                    <a:schemeClr val="accent4"/>
                  </a:solidFill>
                  <a:latin typeface="Arial"/>
                  <a:ea typeface="Arial"/>
                  <a:cs typeface="Arial"/>
                  <a:sym typeface="Arial"/>
                </a:rPr>
                <a:t>Level 1 Criteria</a:t>
              </a:r>
              <a:endParaRPr sz="1600" b="1" i="0" u="none" strike="noStrike" cap="none">
                <a:solidFill>
                  <a:schemeClr val="accent4"/>
                </a:solidFill>
                <a:latin typeface="Arial"/>
                <a:ea typeface="Arial"/>
                <a:cs typeface="Arial"/>
                <a:sym typeface="Arial"/>
              </a:endParaRPr>
            </a:p>
          </p:txBody>
        </p:sp>
      </p:grpSp>
      <p:grpSp>
        <p:nvGrpSpPr>
          <p:cNvPr id="614" name="Google Shape;614;g73b480ab9d_0_290"/>
          <p:cNvGrpSpPr/>
          <p:nvPr/>
        </p:nvGrpSpPr>
        <p:grpSpPr>
          <a:xfrm>
            <a:off x="5090804" y="4525248"/>
            <a:ext cx="2168817" cy="1295150"/>
            <a:chOff x="1497743" y="3835837"/>
            <a:chExt cx="2115300" cy="874747"/>
          </a:xfrm>
        </p:grpSpPr>
        <p:sp>
          <p:nvSpPr>
            <p:cNvPr id="615" name="Google Shape;615;g73b480ab9d_0_290"/>
            <p:cNvSpPr txBox="1"/>
            <p:nvPr/>
          </p:nvSpPr>
          <p:spPr>
            <a:xfrm>
              <a:off x="1497743" y="4024484"/>
              <a:ext cx="2115300" cy="6861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Clr>
                  <a:srgbClr val="000000"/>
                </a:buClr>
                <a:buSzPts val="1200"/>
                <a:buFont typeface="Arial"/>
                <a:buNone/>
              </a:pPr>
              <a:r>
                <a:rPr lang="zh-CN" sz="1200" b="0" i="0" u="none" strike="noStrike" cap="none">
                  <a:solidFill>
                    <a:srgbClr val="595959"/>
                  </a:solidFill>
                  <a:latin typeface="Arial"/>
                  <a:ea typeface="Arial"/>
                  <a:cs typeface="Arial"/>
                  <a:sym typeface="Arial"/>
                </a:rPr>
                <a:t>The accuracy of </a:t>
              </a:r>
              <a:r>
                <a:rPr lang="zh-CN" sz="1200">
                  <a:solidFill>
                    <a:srgbClr val="595959"/>
                  </a:solidFill>
                </a:rPr>
                <a:t>crime type classification should be </a:t>
              </a:r>
              <a:r>
                <a:rPr lang="zh-CN" sz="1200" b="1">
                  <a:solidFill>
                    <a:srgbClr val="595959"/>
                  </a:solidFill>
                </a:rPr>
                <a:t>higher than 80%</a:t>
              </a:r>
              <a:endParaRPr sz="1200" b="1" i="0" u="none" strike="noStrike" cap="none">
                <a:solidFill>
                  <a:srgbClr val="595959"/>
                </a:solidFill>
                <a:latin typeface="Arial"/>
                <a:ea typeface="Arial"/>
                <a:cs typeface="Arial"/>
                <a:sym typeface="Arial"/>
              </a:endParaRPr>
            </a:p>
          </p:txBody>
        </p:sp>
        <p:sp>
          <p:nvSpPr>
            <p:cNvPr id="616" name="Google Shape;616;g73b480ab9d_0_290"/>
            <p:cNvSpPr/>
            <p:nvPr/>
          </p:nvSpPr>
          <p:spPr>
            <a:xfrm>
              <a:off x="1595517" y="3835837"/>
              <a:ext cx="201750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1" i="0" u="none" strike="noStrike" cap="none">
                  <a:solidFill>
                    <a:schemeClr val="accent6"/>
                  </a:solidFill>
                  <a:latin typeface="Arial"/>
                  <a:ea typeface="Arial"/>
                  <a:cs typeface="Arial"/>
                  <a:sym typeface="Arial"/>
                </a:rPr>
                <a:t>Level 3 Criteria</a:t>
              </a:r>
              <a:endParaRPr sz="1600" b="1" i="0" u="none" strike="noStrike" cap="none">
                <a:solidFill>
                  <a:schemeClr val="accent6"/>
                </a:solidFill>
                <a:latin typeface="Arial"/>
                <a:ea typeface="Arial"/>
                <a:cs typeface="Arial"/>
                <a:sym typeface="Arial"/>
              </a:endParaRPr>
            </a:p>
          </p:txBody>
        </p:sp>
      </p:grpSp>
      <p:sp>
        <p:nvSpPr>
          <p:cNvPr id="617" name="Google Shape;617;g73b480ab9d_0_290"/>
          <p:cNvSpPr txBox="1"/>
          <p:nvPr/>
        </p:nvSpPr>
        <p:spPr>
          <a:xfrm>
            <a:off x="1199853" y="716175"/>
            <a:ext cx="3930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Acceptance Criteria</a:t>
            </a:r>
            <a:endParaRPr sz="1400" b="0" i="0" u="none" strike="noStrike" cap="none">
              <a:solidFill>
                <a:srgbClr val="000000"/>
              </a:solidFill>
              <a:latin typeface="Arial"/>
              <a:ea typeface="Arial"/>
              <a:cs typeface="Arial"/>
              <a:sym typeface="Arial"/>
            </a:endParaRPr>
          </a:p>
        </p:txBody>
      </p:sp>
      <p:sp>
        <p:nvSpPr>
          <p:cNvPr id="618" name="Google Shape;618;g73b480ab9d_0_290"/>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a:t>08</a:t>
            </a:r>
            <a:endParaRPr sz="6000" b="0" i="0" u="none" strike="noStrike" cap="none">
              <a:solidFill>
                <a:srgbClr val="000000"/>
              </a:solidFill>
              <a:latin typeface="Arial"/>
              <a:ea typeface="Arial"/>
              <a:cs typeface="Arial"/>
              <a:sym typeface="Arial"/>
            </a:endParaRPr>
          </a:p>
        </p:txBody>
      </p:sp>
      <p:cxnSp>
        <p:nvCxnSpPr>
          <p:cNvPr id="619" name="Google Shape;619;g73b480ab9d_0_290"/>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620" name="Google Shape;620;g73b480ab9d_0_290"/>
          <p:cNvSpPr/>
          <p:nvPr/>
        </p:nvSpPr>
        <p:spPr>
          <a:xfrm>
            <a:off x="5948863" y="1676650"/>
            <a:ext cx="452700" cy="434100"/>
          </a:xfrm>
          <a:prstGeom prst="star5">
            <a:avLst>
              <a:gd name="adj" fmla="val 19098"/>
              <a:gd name="hf" fmla="val 105146"/>
              <a:gd name="vf" fmla="val 110557"/>
            </a:avLst>
          </a:prstGeom>
          <a:solidFill>
            <a:srgbClr val="FFFF00"/>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g73b480ab9d_0_290"/>
          <p:cNvSpPr/>
          <p:nvPr/>
        </p:nvSpPr>
        <p:spPr>
          <a:xfrm>
            <a:off x="6921513" y="4381400"/>
            <a:ext cx="452700" cy="434100"/>
          </a:xfrm>
          <a:prstGeom prst="star5">
            <a:avLst>
              <a:gd name="adj" fmla="val 19098"/>
              <a:gd name="hf" fmla="val 105146"/>
              <a:gd name="vf" fmla="val 110557"/>
            </a:avLst>
          </a:prstGeom>
          <a:solidFill>
            <a:srgbClr val="FFFF00"/>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g73b480ab9d_0_290"/>
          <p:cNvSpPr/>
          <p:nvPr/>
        </p:nvSpPr>
        <p:spPr>
          <a:xfrm>
            <a:off x="3449975" y="2592863"/>
            <a:ext cx="452700" cy="434100"/>
          </a:xfrm>
          <a:prstGeom prst="star5">
            <a:avLst>
              <a:gd name="adj" fmla="val 19098"/>
              <a:gd name="hf" fmla="val 105146"/>
              <a:gd name="vf" fmla="val 110557"/>
            </a:avLst>
          </a:prstGeom>
          <a:solidFill>
            <a:srgbClr val="FFFF00"/>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g73b480ab9d_0_290"/>
          <p:cNvSpPr txBox="1"/>
          <p:nvPr/>
        </p:nvSpPr>
        <p:spPr>
          <a:xfrm>
            <a:off x="7529275" y="5252550"/>
            <a:ext cx="39309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b="1" dirty="0">
                <a:solidFill>
                  <a:schemeClr val="dk2"/>
                </a:solidFill>
              </a:rPr>
              <a:t>Accuracy 81%</a:t>
            </a:r>
            <a:endParaRPr sz="1800" b="1" dirty="0">
              <a:solidFill>
                <a:schemeClr val="dk2"/>
              </a:solidFill>
            </a:endParaRPr>
          </a:p>
        </p:txBody>
      </p:sp>
      <p:sp>
        <p:nvSpPr>
          <p:cNvPr id="624" name="Google Shape;624;g73b480ab9d_0_290"/>
          <p:cNvSpPr txBox="1"/>
          <p:nvPr/>
        </p:nvSpPr>
        <p:spPr>
          <a:xfrm>
            <a:off x="1863700" y="3883625"/>
            <a:ext cx="39309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b="1">
                <a:solidFill>
                  <a:schemeClr val="dk2"/>
                </a:solidFill>
              </a:rPr>
              <a:t>Test Error 2% </a:t>
            </a:r>
            <a:endParaRPr sz="1800" b="1">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20"/>
                                        </p:tgtEl>
                                        <p:attrNameLst>
                                          <p:attrName>style.visibility</p:attrName>
                                        </p:attrNameLst>
                                      </p:cBhvr>
                                      <p:to>
                                        <p:strVal val="visible"/>
                                      </p:to>
                                    </p:set>
                                    <p:anim calcmode="lin" valueType="num">
                                      <p:cBhvr additive="base">
                                        <p:cTn id="7" dur="1000"/>
                                        <p:tgtEl>
                                          <p:spTgt spid="6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22"/>
                                        </p:tgtEl>
                                        <p:attrNameLst>
                                          <p:attrName>style.visibility</p:attrName>
                                        </p:attrNameLst>
                                      </p:cBhvr>
                                      <p:to>
                                        <p:strVal val="visible"/>
                                      </p:to>
                                    </p:set>
                                    <p:anim calcmode="lin" valueType="num">
                                      <p:cBhvr additive="base">
                                        <p:cTn id="12" dur="1000"/>
                                        <p:tgtEl>
                                          <p:spTgt spid="62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21"/>
                                        </p:tgtEl>
                                        <p:attrNameLst>
                                          <p:attrName>style.visibility</p:attrName>
                                        </p:attrNameLst>
                                      </p:cBhvr>
                                      <p:to>
                                        <p:strVal val="visible"/>
                                      </p:to>
                                    </p:set>
                                    <p:anim calcmode="lin" valueType="num">
                                      <p:cBhvr additive="base">
                                        <p:cTn id="17" dur="1000"/>
                                        <p:tgtEl>
                                          <p:spTgt spid="6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617" name="Google Shape;617;g73b480ab9d_0_290"/>
          <p:cNvSpPr txBox="1"/>
          <p:nvPr/>
        </p:nvSpPr>
        <p:spPr>
          <a:xfrm>
            <a:off x="1199853" y="716175"/>
            <a:ext cx="3930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altLang="zh-CN" sz="2800" b="0" i="0" u="none" strike="noStrike" cap="none" dirty="0">
                <a:solidFill>
                  <a:srgbClr val="262626"/>
                </a:solidFill>
                <a:latin typeface="Arial"/>
                <a:ea typeface="Arial"/>
                <a:cs typeface="Arial"/>
                <a:sym typeface="Arial"/>
              </a:rPr>
              <a:t>Unit Test</a:t>
            </a:r>
            <a:endParaRPr sz="1400" b="0" i="0" u="none" strike="noStrike" cap="none" dirty="0">
              <a:solidFill>
                <a:srgbClr val="000000"/>
              </a:solidFill>
              <a:latin typeface="Arial"/>
              <a:ea typeface="Arial"/>
              <a:cs typeface="Arial"/>
              <a:sym typeface="Arial"/>
            </a:endParaRPr>
          </a:p>
        </p:txBody>
      </p:sp>
      <p:sp>
        <p:nvSpPr>
          <p:cNvPr id="618" name="Google Shape;618;g73b480ab9d_0_290"/>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dirty="0"/>
              <a:t>0</a:t>
            </a:r>
            <a:r>
              <a:rPr lang="en-US" altLang="zh-CN" sz="6000" dirty="0"/>
              <a:t>9</a:t>
            </a:r>
            <a:endParaRPr sz="6000" b="0" i="0" u="none" strike="noStrike" cap="none" dirty="0">
              <a:solidFill>
                <a:srgbClr val="000000"/>
              </a:solidFill>
              <a:latin typeface="Arial"/>
              <a:ea typeface="Arial"/>
              <a:cs typeface="Arial"/>
              <a:sym typeface="Arial"/>
            </a:endParaRPr>
          </a:p>
        </p:txBody>
      </p:sp>
      <p:cxnSp>
        <p:nvCxnSpPr>
          <p:cNvPr id="619" name="Google Shape;619;g73b480ab9d_0_290"/>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3" name="Picture 2" descr="A screenshot of a social media post&#10;&#10;Description automatically generated">
            <a:extLst>
              <a:ext uri="{FF2B5EF4-FFF2-40B4-BE49-F238E27FC236}">
                <a16:creationId xmlns:a16="http://schemas.microsoft.com/office/drawing/2014/main" id="{3E47242A-4D86-40C5-88E0-876DF5CBC842}"/>
              </a:ext>
            </a:extLst>
          </p:cNvPr>
          <p:cNvPicPr>
            <a:picLocks noChangeAspect="1"/>
          </p:cNvPicPr>
          <p:nvPr/>
        </p:nvPicPr>
        <p:blipFill>
          <a:blip r:embed="rId3"/>
          <a:stretch>
            <a:fillRect/>
          </a:stretch>
        </p:blipFill>
        <p:spPr>
          <a:xfrm>
            <a:off x="456006" y="1150275"/>
            <a:ext cx="6585272" cy="2382070"/>
          </a:xfrm>
          <a:prstGeom prst="rect">
            <a:avLst/>
          </a:prstGeom>
        </p:spPr>
      </p:pic>
      <p:pic>
        <p:nvPicPr>
          <p:cNvPr id="2" name="Picture 1">
            <a:extLst>
              <a:ext uri="{FF2B5EF4-FFF2-40B4-BE49-F238E27FC236}">
                <a16:creationId xmlns:a16="http://schemas.microsoft.com/office/drawing/2014/main" id="{6A80B878-0F21-45E4-8B26-8BF957E85FEF}"/>
              </a:ext>
            </a:extLst>
          </p:cNvPr>
          <p:cNvPicPr>
            <a:picLocks noChangeAspect="1"/>
          </p:cNvPicPr>
          <p:nvPr/>
        </p:nvPicPr>
        <p:blipFill>
          <a:blip r:embed="rId4"/>
          <a:stretch>
            <a:fillRect/>
          </a:stretch>
        </p:blipFill>
        <p:spPr>
          <a:xfrm>
            <a:off x="2927533" y="2620692"/>
            <a:ext cx="7454548" cy="4027444"/>
          </a:xfrm>
          <a:prstGeom prst="rect">
            <a:avLst/>
          </a:prstGeom>
        </p:spPr>
      </p:pic>
    </p:spTree>
    <p:extLst>
      <p:ext uri="{BB962C8B-B14F-4D97-AF65-F5344CB8AC3E}">
        <p14:creationId xmlns:p14="http://schemas.microsoft.com/office/powerpoint/2010/main" val="9686360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73b480ab9d_0_269"/>
          <p:cNvSpPr txBox="1"/>
          <p:nvPr/>
        </p:nvSpPr>
        <p:spPr>
          <a:xfrm>
            <a:off x="1199840" y="716175"/>
            <a:ext cx="3441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Program Details</a:t>
            </a:r>
            <a:endParaRPr sz="1400" b="0" i="0" u="none" strike="noStrike" cap="none">
              <a:solidFill>
                <a:srgbClr val="000000"/>
              </a:solidFill>
              <a:latin typeface="Arial"/>
              <a:ea typeface="Arial"/>
              <a:cs typeface="Arial"/>
              <a:sym typeface="Arial"/>
            </a:endParaRPr>
          </a:p>
        </p:txBody>
      </p:sp>
      <p:sp>
        <p:nvSpPr>
          <p:cNvPr id="631" name="Google Shape;631;g73b480ab9d_0_269"/>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en-US" sz="6000" b="0" i="0" u="none" strike="noStrike" cap="none" dirty="0">
                <a:solidFill>
                  <a:srgbClr val="000000"/>
                </a:solidFill>
                <a:latin typeface="Arial"/>
                <a:ea typeface="Arial"/>
                <a:cs typeface="Arial"/>
                <a:sym typeface="Arial"/>
              </a:rPr>
              <a:t>10</a:t>
            </a:r>
            <a:endParaRPr sz="6000" b="0" i="0" u="none" strike="noStrike" cap="none" dirty="0">
              <a:solidFill>
                <a:srgbClr val="000000"/>
              </a:solidFill>
              <a:latin typeface="Arial"/>
              <a:ea typeface="Arial"/>
              <a:cs typeface="Arial"/>
              <a:sym typeface="Arial"/>
            </a:endParaRPr>
          </a:p>
        </p:txBody>
      </p:sp>
      <p:cxnSp>
        <p:nvCxnSpPr>
          <p:cNvPr id="632" name="Google Shape;632;g73b480ab9d_0_269"/>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633" name="Google Shape;633;g73b480ab9d_0_269"/>
          <p:cNvSpPr/>
          <p:nvPr/>
        </p:nvSpPr>
        <p:spPr>
          <a:xfrm rot="2700000">
            <a:off x="735235" y="1879667"/>
            <a:ext cx="2301208" cy="2301208"/>
          </a:xfrm>
          <a:prstGeom prst="ellipse">
            <a:avLst/>
          </a:prstGeom>
          <a:solidFill>
            <a:srgbClr val="3F4F5E"/>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4" name="Google Shape;634;g73b480ab9d_0_269"/>
          <p:cNvSpPr/>
          <p:nvPr/>
        </p:nvSpPr>
        <p:spPr>
          <a:xfrm>
            <a:off x="2406217" y="3278303"/>
            <a:ext cx="951300" cy="481800"/>
          </a:xfrm>
          <a:prstGeom prst="rect">
            <a:avLst/>
          </a:prstGeom>
          <a:solidFill>
            <a:srgbClr val="F5F5F5"/>
          </a:solidFill>
          <a:ln w="22225" cap="flat" cmpd="sng">
            <a:solidFill>
              <a:schemeClr val="lt1"/>
            </a:solidFill>
            <a:prstDash val="solid"/>
            <a:miter lim="800000"/>
            <a:headEnd type="none" w="sm" len="sm"/>
            <a:tailEnd type="none" w="sm" len="sm"/>
          </a:ln>
          <a:effectLst>
            <a:outerShdw blurRad="254000" dist="127000" dir="2700000" algn="tl" rotWithShape="0">
              <a:srgbClr val="000000">
                <a:alpha val="2039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5" name="Google Shape;635;g73b480ab9d_0_269"/>
          <p:cNvSpPr/>
          <p:nvPr/>
        </p:nvSpPr>
        <p:spPr>
          <a:xfrm>
            <a:off x="2406217" y="2248008"/>
            <a:ext cx="951300" cy="481800"/>
          </a:xfrm>
          <a:prstGeom prst="rect">
            <a:avLst/>
          </a:prstGeom>
          <a:solidFill>
            <a:srgbClr val="F5F5F5"/>
          </a:solidFill>
          <a:ln w="22225" cap="flat" cmpd="sng">
            <a:solidFill>
              <a:schemeClr val="lt1"/>
            </a:solidFill>
            <a:prstDash val="solid"/>
            <a:miter lim="800000"/>
            <a:headEnd type="none" w="sm" len="sm"/>
            <a:tailEnd type="none" w="sm" len="sm"/>
          </a:ln>
          <a:effectLst>
            <a:outerShdw blurRad="254000" dist="127000" dir="2700000" algn="tl" rotWithShape="0">
              <a:srgbClr val="000000">
                <a:alpha val="2039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6" name="Google Shape;636;g73b480ab9d_0_269"/>
          <p:cNvSpPr/>
          <p:nvPr/>
        </p:nvSpPr>
        <p:spPr>
          <a:xfrm rot="2700000">
            <a:off x="798312" y="1939246"/>
            <a:ext cx="2182406" cy="2180463"/>
          </a:xfrm>
          <a:custGeom>
            <a:avLst/>
            <a:gdLst/>
            <a:ahLst/>
            <a:cxnLst/>
            <a:rect l="l" t="t" r="r" b="b"/>
            <a:pathLst>
              <a:path w="475" h="475" extrusionOk="0">
                <a:moveTo>
                  <a:pt x="391" y="390"/>
                </a:moveTo>
                <a:cubicBezTo>
                  <a:pt x="306" y="475"/>
                  <a:pt x="169" y="475"/>
                  <a:pt x="85" y="390"/>
                </a:cubicBezTo>
                <a:cubicBezTo>
                  <a:pt x="0" y="306"/>
                  <a:pt x="0" y="169"/>
                  <a:pt x="85" y="84"/>
                </a:cubicBezTo>
                <a:cubicBezTo>
                  <a:pt x="169" y="0"/>
                  <a:pt x="306" y="0"/>
                  <a:pt x="391" y="84"/>
                </a:cubicBezTo>
                <a:cubicBezTo>
                  <a:pt x="475" y="169"/>
                  <a:pt x="475" y="306"/>
                  <a:pt x="391" y="390"/>
                </a:cubicBezTo>
                <a:close/>
              </a:path>
            </a:pathLst>
          </a:custGeom>
          <a:solidFill>
            <a:srgbClr val="F5F5F5"/>
          </a:solidFill>
          <a:ln w="22225" cap="flat" cmpd="sng">
            <a:solidFill>
              <a:schemeClr val="lt1"/>
            </a:solidFill>
            <a:prstDash val="solid"/>
            <a:miter lim="800000"/>
            <a:headEnd type="none" w="sm" len="sm"/>
            <a:tailEnd type="none" w="sm" len="sm"/>
          </a:ln>
          <a:effectLst>
            <a:outerShdw blurRad="228600" sx="105999" sy="105999" algn="ctr" rotWithShape="0">
              <a:srgbClr val="000000">
                <a:alpha val="447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637" name="Google Shape;637;g73b480ab9d_0_269"/>
          <p:cNvGrpSpPr/>
          <p:nvPr/>
        </p:nvGrpSpPr>
        <p:grpSpPr>
          <a:xfrm>
            <a:off x="3244958" y="2134655"/>
            <a:ext cx="3544539" cy="688800"/>
            <a:chOff x="7457437" y="3011195"/>
            <a:chExt cx="3817079" cy="688800"/>
          </a:xfrm>
        </p:grpSpPr>
        <p:sp>
          <p:nvSpPr>
            <p:cNvPr id="638" name="Google Shape;638;g73b480ab9d_0_269"/>
            <p:cNvSpPr/>
            <p:nvPr/>
          </p:nvSpPr>
          <p:spPr>
            <a:xfrm>
              <a:off x="7462416" y="3011195"/>
              <a:ext cx="3812100" cy="688800"/>
            </a:xfrm>
            <a:prstGeom prst="rect">
              <a:avLst/>
            </a:prstGeom>
            <a:solidFill>
              <a:srgbClr val="3ABFC4"/>
            </a:solidFill>
            <a:ln>
              <a:noFill/>
            </a:ln>
            <a:effectLst>
              <a:outerShdw blurRad="762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39" name="Google Shape;639;g73b480ab9d_0_269"/>
            <p:cNvSpPr txBox="1"/>
            <p:nvPr/>
          </p:nvSpPr>
          <p:spPr>
            <a:xfrm>
              <a:off x="7457437" y="3011195"/>
              <a:ext cx="3812100" cy="688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Arial"/>
                  <a:ea typeface="Arial"/>
                  <a:cs typeface="Arial"/>
                  <a:sym typeface="Arial"/>
                </a:rPr>
                <a:t>Code Language and Framework</a:t>
              </a:r>
              <a:endParaRPr sz="1400" b="0" i="0" u="none" strike="noStrike" cap="none">
                <a:solidFill>
                  <a:srgbClr val="000000"/>
                </a:solidFill>
                <a:latin typeface="Arial"/>
                <a:ea typeface="Arial"/>
                <a:cs typeface="Arial"/>
                <a:sym typeface="Arial"/>
              </a:endParaRPr>
            </a:p>
          </p:txBody>
        </p:sp>
      </p:grpSp>
      <p:grpSp>
        <p:nvGrpSpPr>
          <p:cNvPr id="640" name="Google Shape;640;g73b480ab9d_0_269"/>
          <p:cNvGrpSpPr/>
          <p:nvPr/>
        </p:nvGrpSpPr>
        <p:grpSpPr>
          <a:xfrm>
            <a:off x="3223210" y="3174913"/>
            <a:ext cx="3544539" cy="699923"/>
            <a:chOff x="7457437" y="4051468"/>
            <a:chExt cx="3817079" cy="699923"/>
          </a:xfrm>
        </p:grpSpPr>
        <p:sp>
          <p:nvSpPr>
            <p:cNvPr id="641" name="Google Shape;641;g73b480ab9d_0_269"/>
            <p:cNvSpPr/>
            <p:nvPr/>
          </p:nvSpPr>
          <p:spPr>
            <a:xfrm>
              <a:off x="7462416" y="4062591"/>
              <a:ext cx="3812100" cy="688800"/>
            </a:xfrm>
            <a:prstGeom prst="rect">
              <a:avLst/>
            </a:prstGeom>
            <a:solidFill>
              <a:srgbClr val="7CAFDE"/>
            </a:solidFill>
            <a:ln>
              <a:noFill/>
            </a:ln>
            <a:effectLst>
              <a:outerShdw blurRad="762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2" name="Google Shape;642;g73b480ab9d_0_269"/>
            <p:cNvSpPr txBox="1"/>
            <p:nvPr/>
          </p:nvSpPr>
          <p:spPr>
            <a:xfrm>
              <a:off x="7457437" y="4051468"/>
              <a:ext cx="3812100" cy="688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Arial"/>
                  <a:ea typeface="Arial"/>
                  <a:cs typeface="Arial"/>
                  <a:sym typeface="Arial"/>
                </a:rPr>
                <a:t>Github Repo Link:</a:t>
              </a:r>
              <a:endParaRPr sz="1400" b="0" i="0" u="none" strike="noStrike" cap="none">
                <a:solidFill>
                  <a:srgbClr val="000000"/>
                </a:solidFill>
                <a:latin typeface="Arial"/>
                <a:ea typeface="Arial"/>
                <a:cs typeface="Arial"/>
                <a:sym typeface="Arial"/>
              </a:endParaRPr>
            </a:p>
          </p:txBody>
        </p:sp>
      </p:grpSp>
      <p:sp>
        <p:nvSpPr>
          <p:cNvPr id="643" name="Google Shape;643;g73b480ab9d_0_269"/>
          <p:cNvSpPr txBox="1"/>
          <p:nvPr/>
        </p:nvSpPr>
        <p:spPr>
          <a:xfrm>
            <a:off x="1001093" y="3214115"/>
            <a:ext cx="17787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3F3F3F"/>
                </a:solidFill>
                <a:latin typeface="Arial"/>
                <a:ea typeface="Arial"/>
                <a:cs typeface="Arial"/>
                <a:sym typeface="Arial"/>
              </a:rPr>
              <a:t>Details</a:t>
            </a:r>
            <a:endParaRPr sz="2400" b="0" i="0" u="none" strike="noStrike" cap="none">
              <a:solidFill>
                <a:srgbClr val="3F3F3F"/>
              </a:solidFill>
              <a:latin typeface="Arial"/>
              <a:ea typeface="Arial"/>
              <a:cs typeface="Arial"/>
              <a:sym typeface="Arial"/>
            </a:endParaRPr>
          </a:p>
        </p:txBody>
      </p:sp>
      <p:sp>
        <p:nvSpPr>
          <p:cNvPr id="644" name="Google Shape;644;g73b480ab9d_0_269"/>
          <p:cNvSpPr/>
          <p:nvPr/>
        </p:nvSpPr>
        <p:spPr>
          <a:xfrm>
            <a:off x="1606910" y="2369086"/>
            <a:ext cx="574148" cy="689943"/>
          </a:xfrm>
          <a:custGeom>
            <a:avLst/>
            <a:gdLst/>
            <a:ahLst/>
            <a:cxnLst/>
            <a:rect l="l" t="t" r="r" b="b"/>
            <a:pathLst>
              <a:path w="442" h="531" extrusionOk="0">
                <a:moveTo>
                  <a:pt x="350" y="518"/>
                </a:moveTo>
                <a:cubicBezTo>
                  <a:pt x="353" y="523"/>
                  <a:pt x="349" y="531"/>
                  <a:pt x="342" y="531"/>
                </a:cubicBezTo>
                <a:cubicBezTo>
                  <a:pt x="109" y="531"/>
                  <a:pt x="109" y="531"/>
                  <a:pt x="109" y="531"/>
                </a:cubicBezTo>
                <a:cubicBezTo>
                  <a:pt x="102" y="531"/>
                  <a:pt x="101" y="522"/>
                  <a:pt x="103" y="518"/>
                </a:cubicBezTo>
                <a:cubicBezTo>
                  <a:pt x="119" y="492"/>
                  <a:pt x="171" y="469"/>
                  <a:pt x="226" y="469"/>
                </a:cubicBezTo>
                <a:cubicBezTo>
                  <a:pt x="279" y="469"/>
                  <a:pt x="331" y="490"/>
                  <a:pt x="350" y="518"/>
                </a:cubicBezTo>
                <a:close/>
                <a:moveTo>
                  <a:pt x="133" y="70"/>
                </a:moveTo>
                <a:cubicBezTo>
                  <a:pt x="207" y="8"/>
                  <a:pt x="317" y="17"/>
                  <a:pt x="379" y="92"/>
                </a:cubicBezTo>
                <a:cubicBezTo>
                  <a:pt x="442" y="166"/>
                  <a:pt x="432" y="276"/>
                  <a:pt x="358" y="338"/>
                </a:cubicBezTo>
                <a:cubicBezTo>
                  <a:pt x="284" y="401"/>
                  <a:pt x="173" y="391"/>
                  <a:pt x="111" y="317"/>
                </a:cubicBezTo>
                <a:cubicBezTo>
                  <a:pt x="49" y="243"/>
                  <a:pt x="58" y="132"/>
                  <a:pt x="133" y="70"/>
                </a:cubicBezTo>
                <a:close/>
                <a:moveTo>
                  <a:pt x="86" y="187"/>
                </a:moveTo>
                <a:cubicBezTo>
                  <a:pt x="88" y="185"/>
                  <a:pt x="90" y="184"/>
                  <a:pt x="93" y="184"/>
                </a:cubicBezTo>
                <a:cubicBezTo>
                  <a:pt x="96" y="184"/>
                  <a:pt x="98" y="185"/>
                  <a:pt x="100" y="187"/>
                </a:cubicBezTo>
                <a:cubicBezTo>
                  <a:pt x="102" y="189"/>
                  <a:pt x="103" y="191"/>
                  <a:pt x="104" y="194"/>
                </a:cubicBezTo>
                <a:cubicBezTo>
                  <a:pt x="106" y="193"/>
                  <a:pt x="108" y="192"/>
                  <a:pt x="110" y="191"/>
                </a:cubicBezTo>
                <a:cubicBezTo>
                  <a:pt x="112" y="190"/>
                  <a:pt x="115" y="189"/>
                  <a:pt x="115" y="188"/>
                </a:cubicBezTo>
                <a:cubicBezTo>
                  <a:pt x="115" y="188"/>
                  <a:pt x="115" y="187"/>
                  <a:pt x="111" y="183"/>
                </a:cubicBezTo>
                <a:cubicBezTo>
                  <a:pt x="110" y="182"/>
                  <a:pt x="110" y="181"/>
                  <a:pt x="110" y="180"/>
                </a:cubicBezTo>
                <a:cubicBezTo>
                  <a:pt x="111" y="179"/>
                  <a:pt x="111" y="179"/>
                  <a:pt x="112" y="178"/>
                </a:cubicBezTo>
                <a:cubicBezTo>
                  <a:pt x="115" y="178"/>
                  <a:pt x="116" y="177"/>
                  <a:pt x="117" y="176"/>
                </a:cubicBezTo>
                <a:cubicBezTo>
                  <a:pt x="117" y="176"/>
                  <a:pt x="117" y="175"/>
                  <a:pt x="117" y="175"/>
                </a:cubicBezTo>
                <a:cubicBezTo>
                  <a:pt x="106" y="176"/>
                  <a:pt x="95" y="179"/>
                  <a:pt x="86" y="184"/>
                </a:cubicBezTo>
                <a:cubicBezTo>
                  <a:pt x="86" y="185"/>
                  <a:pt x="86" y="186"/>
                  <a:pt x="86" y="187"/>
                </a:cubicBezTo>
                <a:close/>
                <a:moveTo>
                  <a:pt x="214" y="101"/>
                </a:moveTo>
                <a:cubicBezTo>
                  <a:pt x="216" y="100"/>
                  <a:pt x="220" y="99"/>
                  <a:pt x="223" y="100"/>
                </a:cubicBezTo>
                <a:cubicBezTo>
                  <a:pt x="222" y="97"/>
                  <a:pt x="221" y="92"/>
                  <a:pt x="221" y="88"/>
                </a:cubicBezTo>
                <a:cubicBezTo>
                  <a:pt x="218" y="73"/>
                  <a:pt x="217" y="70"/>
                  <a:pt x="219" y="68"/>
                </a:cubicBezTo>
                <a:cubicBezTo>
                  <a:pt x="219" y="68"/>
                  <a:pt x="220" y="67"/>
                  <a:pt x="221" y="67"/>
                </a:cubicBezTo>
                <a:cubicBezTo>
                  <a:pt x="223" y="67"/>
                  <a:pt x="224" y="69"/>
                  <a:pt x="224" y="69"/>
                </a:cubicBezTo>
                <a:cubicBezTo>
                  <a:pt x="224" y="69"/>
                  <a:pt x="225" y="70"/>
                  <a:pt x="225" y="70"/>
                </a:cubicBezTo>
                <a:cubicBezTo>
                  <a:pt x="226" y="73"/>
                  <a:pt x="228" y="76"/>
                  <a:pt x="230" y="79"/>
                </a:cubicBezTo>
                <a:cubicBezTo>
                  <a:pt x="234" y="86"/>
                  <a:pt x="239" y="94"/>
                  <a:pt x="238" y="101"/>
                </a:cubicBezTo>
                <a:cubicBezTo>
                  <a:pt x="237" y="105"/>
                  <a:pt x="234" y="108"/>
                  <a:pt x="230" y="111"/>
                </a:cubicBezTo>
                <a:cubicBezTo>
                  <a:pt x="226" y="114"/>
                  <a:pt x="226" y="115"/>
                  <a:pt x="226" y="118"/>
                </a:cubicBezTo>
                <a:cubicBezTo>
                  <a:pt x="225" y="122"/>
                  <a:pt x="225" y="128"/>
                  <a:pt x="220" y="137"/>
                </a:cubicBezTo>
                <a:cubicBezTo>
                  <a:pt x="224" y="141"/>
                  <a:pt x="224" y="146"/>
                  <a:pt x="223" y="149"/>
                </a:cubicBezTo>
                <a:cubicBezTo>
                  <a:pt x="223" y="153"/>
                  <a:pt x="223" y="156"/>
                  <a:pt x="228" y="159"/>
                </a:cubicBezTo>
                <a:cubicBezTo>
                  <a:pt x="230" y="159"/>
                  <a:pt x="232" y="159"/>
                  <a:pt x="233" y="158"/>
                </a:cubicBezTo>
                <a:cubicBezTo>
                  <a:pt x="235" y="155"/>
                  <a:pt x="234" y="151"/>
                  <a:pt x="234" y="147"/>
                </a:cubicBezTo>
                <a:cubicBezTo>
                  <a:pt x="233" y="142"/>
                  <a:pt x="233" y="138"/>
                  <a:pt x="235" y="134"/>
                </a:cubicBezTo>
                <a:cubicBezTo>
                  <a:pt x="236" y="133"/>
                  <a:pt x="237" y="132"/>
                  <a:pt x="238" y="131"/>
                </a:cubicBezTo>
                <a:cubicBezTo>
                  <a:pt x="240" y="130"/>
                  <a:pt x="240" y="130"/>
                  <a:pt x="240" y="128"/>
                </a:cubicBezTo>
                <a:cubicBezTo>
                  <a:pt x="239" y="128"/>
                  <a:pt x="239" y="127"/>
                  <a:pt x="240" y="126"/>
                </a:cubicBezTo>
                <a:cubicBezTo>
                  <a:pt x="240" y="125"/>
                  <a:pt x="241" y="125"/>
                  <a:pt x="242" y="125"/>
                </a:cubicBezTo>
                <a:cubicBezTo>
                  <a:pt x="249" y="124"/>
                  <a:pt x="257" y="126"/>
                  <a:pt x="264" y="130"/>
                </a:cubicBezTo>
                <a:cubicBezTo>
                  <a:pt x="265" y="128"/>
                  <a:pt x="266" y="126"/>
                  <a:pt x="267" y="125"/>
                </a:cubicBezTo>
                <a:cubicBezTo>
                  <a:pt x="272" y="120"/>
                  <a:pt x="279" y="118"/>
                  <a:pt x="285" y="122"/>
                </a:cubicBezTo>
                <a:cubicBezTo>
                  <a:pt x="289" y="126"/>
                  <a:pt x="290" y="130"/>
                  <a:pt x="288" y="135"/>
                </a:cubicBezTo>
                <a:cubicBezTo>
                  <a:pt x="285" y="145"/>
                  <a:pt x="272" y="153"/>
                  <a:pt x="262" y="153"/>
                </a:cubicBezTo>
                <a:cubicBezTo>
                  <a:pt x="258" y="153"/>
                  <a:pt x="254" y="152"/>
                  <a:pt x="251" y="149"/>
                </a:cubicBezTo>
                <a:cubicBezTo>
                  <a:pt x="245" y="151"/>
                  <a:pt x="240" y="155"/>
                  <a:pt x="238" y="161"/>
                </a:cubicBezTo>
                <a:cubicBezTo>
                  <a:pt x="234" y="172"/>
                  <a:pt x="237" y="187"/>
                  <a:pt x="245" y="200"/>
                </a:cubicBezTo>
                <a:cubicBezTo>
                  <a:pt x="252" y="211"/>
                  <a:pt x="258" y="213"/>
                  <a:pt x="262" y="213"/>
                </a:cubicBezTo>
                <a:cubicBezTo>
                  <a:pt x="267" y="213"/>
                  <a:pt x="272" y="210"/>
                  <a:pt x="277" y="207"/>
                </a:cubicBezTo>
                <a:cubicBezTo>
                  <a:pt x="282" y="205"/>
                  <a:pt x="287" y="202"/>
                  <a:pt x="292" y="201"/>
                </a:cubicBezTo>
                <a:cubicBezTo>
                  <a:pt x="292" y="201"/>
                  <a:pt x="293" y="201"/>
                  <a:pt x="293" y="201"/>
                </a:cubicBezTo>
                <a:cubicBezTo>
                  <a:pt x="293" y="201"/>
                  <a:pt x="294" y="201"/>
                  <a:pt x="294" y="202"/>
                </a:cubicBezTo>
                <a:cubicBezTo>
                  <a:pt x="296" y="203"/>
                  <a:pt x="301" y="207"/>
                  <a:pt x="306" y="213"/>
                </a:cubicBezTo>
                <a:cubicBezTo>
                  <a:pt x="320" y="226"/>
                  <a:pt x="349" y="255"/>
                  <a:pt x="359" y="255"/>
                </a:cubicBezTo>
                <a:cubicBezTo>
                  <a:pt x="360" y="255"/>
                  <a:pt x="360" y="254"/>
                  <a:pt x="360" y="254"/>
                </a:cubicBezTo>
                <a:cubicBezTo>
                  <a:pt x="361" y="253"/>
                  <a:pt x="362" y="249"/>
                  <a:pt x="358" y="236"/>
                </a:cubicBezTo>
                <a:cubicBezTo>
                  <a:pt x="356" y="231"/>
                  <a:pt x="355" y="225"/>
                  <a:pt x="353" y="218"/>
                </a:cubicBezTo>
                <a:cubicBezTo>
                  <a:pt x="348" y="198"/>
                  <a:pt x="341" y="171"/>
                  <a:pt x="333" y="158"/>
                </a:cubicBezTo>
                <a:cubicBezTo>
                  <a:pt x="331" y="160"/>
                  <a:pt x="328" y="162"/>
                  <a:pt x="326" y="163"/>
                </a:cubicBezTo>
                <a:cubicBezTo>
                  <a:pt x="324" y="164"/>
                  <a:pt x="323" y="164"/>
                  <a:pt x="322" y="163"/>
                </a:cubicBezTo>
                <a:cubicBezTo>
                  <a:pt x="319" y="158"/>
                  <a:pt x="321" y="153"/>
                  <a:pt x="324" y="147"/>
                </a:cubicBezTo>
                <a:cubicBezTo>
                  <a:pt x="326" y="142"/>
                  <a:pt x="329" y="135"/>
                  <a:pt x="327" y="129"/>
                </a:cubicBezTo>
                <a:cubicBezTo>
                  <a:pt x="327" y="128"/>
                  <a:pt x="326" y="128"/>
                  <a:pt x="325" y="128"/>
                </a:cubicBezTo>
                <a:cubicBezTo>
                  <a:pt x="324" y="128"/>
                  <a:pt x="322" y="129"/>
                  <a:pt x="321" y="130"/>
                </a:cubicBezTo>
                <a:cubicBezTo>
                  <a:pt x="319" y="131"/>
                  <a:pt x="317" y="133"/>
                  <a:pt x="314" y="133"/>
                </a:cubicBezTo>
                <a:cubicBezTo>
                  <a:pt x="310" y="133"/>
                  <a:pt x="307" y="129"/>
                  <a:pt x="305" y="125"/>
                </a:cubicBezTo>
                <a:cubicBezTo>
                  <a:pt x="304" y="124"/>
                  <a:pt x="304" y="123"/>
                  <a:pt x="305" y="122"/>
                </a:cubicBezTo>
                <a:cubicBezTo>
                  <a:pt x="306" y="121"/>
                  <a:pt x="307" y="121"/>
                  <a:pt x="308" y="121"/>
                </a:cubicBezTo>
                <a:cubicBezTo>
                  <a:pt x="313" y="124"/>
                  <a:pt x="318" y="122"/>
                  <a:pt x="324" y="119"/>
                </a:cubicBezTo>
                <a:cubicBezTo>
                  <a:pt x="328" y="117"/>
                  <a:pt x="332" y="115"/>
                  <a:pt x="336" y="115"/>
                </a:cubicBezTo>
                <a:cubicBezTo>
                  <a:pt x="340" y="115"/>
                  <a:pt x="343" y="116"/>
                  <a:pt x="346" y="118"/>
                </a:cubicBezTo>
                <a:cubicBezTo>
                  <a:pt x="347" y="119"/>
                  <a:pt x="348" y="121"/>
                  <a:pt x="350" y="122"/>
                </a:cubicBezTo>
                <a:cubicBezTo>
                  <a:pt x="352" y="127"/>
                  <a:pt x="355" y="131"/>
                  <a:pt x="365" y="130"/>
                </a:cubicBezTo>
                <a:cubicBezTo>
                  <a:pt x="362" y="121"/>
                  <a:pt x="359" y="107"/>
                  <a:pt x="366" y="99"/>
                </a:cubicBezTo>
                <a:cubicBezTo>
                  <a:pt x="335" y="64"/>
                  <a:pt x="290" y="43"/>
                  <a:pt x="243" y="44"/>
                </a:cubicBezTo>
                <a:cubicBezTo>
                  <a:pt x="245" y="47"/>
                  <a:pt x="245" y="49"/>
                  <a:pt x="245" y="51"/>
                </a:cubicBezTo>
                <a:cubicBezTo>
                  <a:pt x="245" y="53"/>
                  <a:pt x="243" y="55"/>
                  <a:pt x="240" y="56"/>
                </a:cubicBezTo>
                <a:cubicBezTo>
                  <a:pt x="240" y="57"/>
                  <a:pt x="239" y="57"/>
                  <a:pt x="238" y="56"/>
                </a:cubicBezTo>
                <a:cubicBezTo>
                  <a:pt x="237" y="56"/>
                  <a:pt x="237" y="56"/>
                  <a:pt x="237" y="55"/>
                </a:cubicBezTo>
                <a:cubicBezTo>
                  <a:pt x="235" y="52"/>
                  <a:pt x="233" y="51"/>
                  <a:pt x="230" y="51"/>
                </a:cubicBezTo>
                <a:cubicBezTo>
                  <a:pt x="224" y="51"/>
                  <a:pt x="214" y="58"/>
                  <a:pt x="209" y="70"/>
                </a:cubicBezTo>
                <a:cubicBezTo>
                  <a:pt x="206" y="76"/>
                  <a:pt x="203" y="88"/>
                  <a:pt x="214" y="101"/>
                </a:cubicBezTo>
                <a:close/>
                <a:moveTo>
                  <a:pt x="189" y="286"/>
                </a:moveTo>
                <a:cubicBezTo>
                  <a:pt x="188" y="295"/>
                  <a:pt x="192" y="303"/>
                  <a:pt x="197" y="312"/>
                </a:cubicBezTo>
                <a:cubicBezTo>
                  <a:pt x="198" y="313"/>
                  <a:pt x="199" y="315"/>
                  <a:pt x="199" y="316"/>
                </a:cubicBezTo>
                <a:cubicBezTo>
                  <a:pt x="203" y="316"/>
                  <a:pt x="206" y="315"/>
                  <a:pt x="209" y="315"/>
                </a:cubicBezTo>
                <a:cubicBezTo>
                  <a:pt x="230" y="315"/>
                  <a:pt x="243" y="332"/>
                  <a:pt x="255" y="348"/>
                </a:cubicBezTo>
                <a:cubicBezTo>
                  <a:pt x="259" y="353"/>
                  <a:pt x="264" y="358"/>
                  <a:pt x="268" y="363"/>
                </a:cubicBezTo>
                <a:cubicBezTo>
                  <a:pt x="271" y="362"/>
                  <a:pt x="274" y="362"/>
                  <a:pt x="277" y="361"/>
                </a:cubicBezTo>
                <a:cubicBezTo>
                  <a:pt x="276" y="358"/>
                  <a:pt x="274" y="356"/>
                  <a:pt x="272" y="355"/>
                </a:cubicBezTo>
                <a:cubicBezTo>
                  <a:pt x="271" y="354"/>
                  <a:pt x="271" y="353"/>
                  <a:pt x="271" y="352"/>
                </a:cubicBezTo>
                <a:cubicBezTo>
                  <a:pt x="271" y="347"/>
                  <a:pt x="270" y="346"/>
                  <a:pt x="269" y="346"/>
                </a:cubicBezTo>
                <a:cubicBezTo>
                  <a:pt x="269" y="346"/>
                  <a:pt x="268" y="346"/>
                  <a:pt x="267" y="345"/>
                </a:cubicBezTo>
                <a:cubicBezTo>
                  <a:pt x="267" y="344"/>
                  <a:pt x="267" y="344"/>
                  <a:pt x="267" y="343"/>
                </a:cubicBezTo>
                <a:cubicBezTo>
                  <a:pt x="268" y="337"/>
                  <a:pt x="270" y="332"/>
                  <a:pt x="273" y="327"/>
                </a:cubicBezTo>
                <a:cubicBezTo>
                  <a:pt x="271" y="327"/>
                  <a:pt x="270" y="326"/>
                  <a:pt x="269" y="324"/>
                </a:cubicBezTo>
                <a:cubicBezTo>
                  <a:pt x="268" y="324"/>
                  <a:pt x="268" y="322"/>
                  <a:pt x="268" y="321"/>
                </a:cubicBezTo>
                <a:cubicBezTo>
                  <a:pt x="269" y="320"/>
                  <a:pt x="270" y="319"/>
                  <a:pt x="271" y="317"/>
                </a:cubicBezTo>
                <a:cubicBezTo>
                  <a:pt x="272" y="316"/>
                  <a:pt x="273" y="315"/>
                  <a:pt x="274" y="314"/>
                </a:cubicBezTo>
                <a:cubicBezTo>
                  <a:pt x="273" y="312"/>
                  <a:pt x="273" y="311"/>
                  <a:pt x="273" y="309"/>
                </a:cubicBezTo>
                <a:cubicBezTo>
                  <a:pt x="272" y="305"/>
                  <a:pt x="272" y="301"/>
                  <a:pt x="269" y="298"/>
                </a:cubicBezTo>
                <a:cubicBezTo>
                  <a:pt x="268" y="297"/>
                  <a:pt x="268" y="295"/>
                  <a:pt x="269" y="294"/>
                </a:cubicBezTo>
                <a:cubicBezTo>
                  <a:pt x="276" y="283"/>
                  <a:pt x="272" y="274"/>
                  <a:pt x="267" y="263"/>
                </a:cubicBezTo>
                <a:cubicBezTo>
                  <a:pt x="265" y="260"/>
                  <a:pt x="264" y="258"/>
                  <a:pt x="263" y="255"/>
                </a:cubicBezTo>
                <a:cubicBezTo>
                  <a:pt x="260" y="255"/>
                  <a:pt x="256" y="258"/>
                  <a:pt x="251" y="261"/>
                </a:cubicBezTo>
                <a:cubicBezTo>
                  <a:pt x="247" y="264"/>
                  <a:pt x="242" y="268"/>
                  <a:pt x="237" y="268"/>
                </a:cubicBezTo>
                <a:cubicBezTo>
                  <a:pt x="234" y="268"/>
                  <a:pt x="232" y="267"/>
                  <a:pt x="231" y="266"/>
                </a:cubicBezTo>
                <a:cubicBezTo>
                  <a:pt x="226" y="268"/>
                  <a:pt x="222" y="270"/>
                  <a:pt x="218" y="271"/>
                </a:cubicBezTo>
                <a:cubicBezTo>
                  <a:pt x="208" y="275"/>
                  <a:pt x="199" y="278"/>
                  <a:pt x="189" y="286"/>
                </a:cubicBezTo>
                <a:close/>
                <a:moveTo>
                  <a:pt x="144" y="206"/>
                </a:moveTo>
                <a:cubicBezTo>
                  <a:pt x="148" y="200"/>
                  <a:pt x="151" y="198"/>
                  <a:pt x="153" y="198"/>
                </a:cubicBezTo>
                <a:cubicBezTo>
                  <a:pt x="155" y="198"/>
                  <a:pt x="157" y="200"/>
                  <a:pt x="157" y="201"/>
                </a:cubicBezTo>
                <a:cubicBezTo>
                  <a:pt x="157" y="201"/>
                  <a:pt x="157" y="201"/>
                  <a:pt x="157" y="201"/>
                </a:cubicBezTo>
                <a:cubicBezTo>
                  <a:pt x="158" y="201"/>
                  <a:pt x="160" y="199"/>
                  <a:pt x="164" y="194"/>
                </a:cubicBezTo>
                <a:cubicBezTo>
                  <a:pt x="162" y="192"/>
                  <a:pt x="157" y="191"/>
                  <a:pt x="152" y="191"/>
                </a:cubicBezTo>
                <a:cubicBezTo>
                  <a:pt x="137" y="191"/>
                  <a:pt x="115" y="198"/>
                  <a:pt x="109" y="204"/>
                </a:cubicBezTo>
                <a:cubicBezTo>
                  <a:pt x="109" y="206"/>
                  <a:pt x="108" y="207"/>
                  <a:pt x="107" y="209"/>
                </a:cubicBezTo>
                <a:cubicBezTo>
                  <a:pt x="105" y="212"/>
                  <a:pt x="102" y="215"/>
                  <a:pt x="99" y="215"/>
                </a:cubicBezTo>
                <a:cubicBezTo>
                  <a:pt x="97" y="215"/>
                  <a:pt x="94" y="214"/>
                  <a:pt x="93" y="209"/>
                </a:cubicBezTo>
                <a:cubicBezTo>
                  <a:pt x="91" y="209"/>
                  <a:pt x="90" y="209"/>
                  <a:pt x="90" y="209"/>
                </a:cubicBezTo>
                <a:cubicBezTo>
                  <a:pt x="88" y="209"/>
                  <a:pt x="86" y="209"/>
                  <a:pt x="85" y="208"/>
                </a:cubicBezTo>
                <a:cubicBezTo>
                  <a:pt x="86" y="243"/>
                  <a:pt x="99" y="278"/>
                  <a:pt x="121" y="306"/>
                </a:cubicBezTo>
                <a:cubicBezTo>
                  <a:pt x="122" y="306"/>
                  <a:pt x="124" y="308"/>
                  <a:pt x="130" y="308"/>
                </a:cubicBezTo>
                <a:cubicBezTo>
                  <a:pt x="146" y="308"/>
                  <a:pt x="168" y="300"/>
                  <a:pt x="177" y="292"/>
                </a:cubicBezTo>
                <a:cubicBezTo>
                  <a:pt x="171" y="293"/>
                  <a:pt x="165" y="290"/>
                  <a:pt x="161" y="287"/>
                </a:cubicBezTo>
                <a:cubicBezTo>
                  <a:pt x="158" y="286"/>
                  <a:pt x="156" y="285"/>
                  <a:pt x="155" y="284"/>
                </a:cubicBezTo>
                <a:cubicBezTo>
                  <a:pt x="155" y="284"/>
                  <a:pt x="155" y="284"/>
                  <a:pt x="154" y="284"/>
                </a:cubicBezTo>
                <a:cubicBezTo>
                  <a:pt x="148" y="284"/>
                  <a:pt x="138" y="295"/>
                  <a:pt x="134" y="299"/>
                </a:cubicBezTo>
                <a:cubicBezTo>
                  <a:pt x="132" y="301"/>
                  <a:pt x="130" y="303"/>
                  <a:pt x="123" y="299"/>
                </a:cubicBezTo>
                <a:cubicBezTo>
                  <a:pt x="119" y="297"/>
                  <a:pt x="115" y="293"/>
                  <a:pt x="114" y="287"/>
                </a:cubicBezTo>
                <a:cubicBezTo>
                  <a:pt x="113" y="282"/>
                  <a:pt x="114" y="276"/>
                  <a:pt x="117" y="272"/>
                </a:cubicBezTo>
                <a:cubicBezTo>
                  <a:pt x="117" y="272"/>
                  <a:pt x="118" y="272"/>
                  <a:pt x="118" y="272"/>
                </a:cubicBezTo>
                <a:cubicBezTo>
                  <a:pt x="120" y="270"/>
                  <a:pt x="125" y="271"/>
                  <a:pt x="131" y="273"/>
                </a:cubicBezTo>
                <a:cubicBezTo>
                  <a:pt x="134" y="273"/>
                  <a:pt x="138" y="274"/>
                  <a:pt x="140" y="274"/>
                </a:cubicBezTo>
                <a:cubicBezTo>
                  <a:pt x="140" y="270"/>
                  <a:pt x="140" y="265"/>
                  <a:pt x="139" y="261"/>
                </a:cubicBezTo>
                <a:cubicBezTo>
                  <a:pt x="138" y="247"/>
                  <a:pt x="136" y="230"/>
                  <a:pt x="152" y="212"/>
                </a:cubicBezTo>
                <a:cubicBezTo>
                  <a:pt x="152" y="212"/>
                  <a:pt x="152" y="212"/>
                  <a:pt x="152" y="212"/>
                </a:cubicBezTo>
                <a:cubicBezTo>
                  <a:pt x="151" y="212"/>
                  <a:pt x="151" y="212"/>
                  <a:pt x="150" y="212"/>
                </a:cubicBezTo>
                <a:cubicBezTo>
                  <a:pt x="146" y="212"/>
                  <a:pt x="145" y="210"/>
                  <a:pt x="144" y="209"/>
                </a:cubicBezTo>
                <a:cubicBezTo>
                  <a:pt x="143" y="208"/>
                  <a:pt x="143" y="207"/>
                  <a:pt x="144" y="206"/>
                </a:cubicBezTo>
                <a:close/>
                <a:moveTo>
                  <a:pt x="120" y="104"/>
                </a:moveTo>
                <a:cubicBezTo>
                  <a:pt x="112" y="114"/>
                  <a:pt x="105" y="125"/>
                  <a:pt x="100" y="136"/>
                </a:cubicBezTo>
                <a:cubicBezTo>
                  <a:pt x="107" y="135"/>
                  <a:pt x="116" y="138"/>
                  <a:pt x="121" y="144"/>
                </a:cubicBezTo>
                <a:cubicBezTo>
                  <a:pt x="122" y="146"/>
                  <a:pt x="122" y="146"/>
                  <a:pt x="122" y="146"/>
                </a:cubicBezTo>
                <a:cubicBezTo>
                  <a:pt x="122" y="146"/>
                  <a:pt x="123" y="145"/>
                  <a:pt x="124" y="145"/>
                </a:cubicBezTo>
                <a:cubicBezTo>
                  <a:pt x="125" y="144"/>
                  <a:pt x="126" y="143"/>
                  <a:pt x="128" y="143"/>
                </a:cubicBezTo>
                <a:cubicBezTo>
                  <a:pt x="128" y="143"/>
                  <a:pt x="129" y="143"/>
                  <a:pt x="130" y="143"/>
                </a:cubicBezTo>
                <a:cubicBezTo>
                  <a:pt x="130" y="144"/>
                  <a:pt x="130" y="144"/>
                  <a:pt x="131" y="144"/>
                </a:cubicBezTo>
                <a:cubicBezTo>
                  <a:pt x="132" y="147"/>
                  <a:pt x="131" y="149"/>
                  <a:pt x="131" y="150"/>
                </a:cubicBezTo>
                <a:cubicBezTo>
                  <a:pt x="131" y="151"/>
                  <a:pt x="131" y="151"/>
                  <a:pt x="131" y="151"/>
                </a:cubicBezTo>
                <a:cubicBezTo>
                  <a:pt x="139" y="156"/>
                  <a:pt x="147" y="155"/>
                  <a:pt x="155" y="148"/>
                </a:cubicBezTo>
                <a:cubicBezTo>
                  <a:pt x="150" y="142"/>
                  <a:pt x="150" y="137"/>
                  <a:pt x="150" y="131"/>
                </a:cubicBezTo>
                <a:cubicBezTo>
                  <a:pt x="150" y="129"/>
                  <a:pt x="150" y="126"/>
                  <a:pt x="149" y="124"/>
                </a:cubicBezTo>
                <a:cubicBezTo>
                  <a:pt x="149" y="120"/>
                  <a:pt x="150" y="118"/>
                  <a:pt x="152" y="117"/>
                </a:cubicBezTo>
                <a:cubicBezTo>
                  <a:pt x="153" y="115"/>
                  <a:pt x="154" y="114"/>
                  <a:pt x="154" y="111"/>
                </a:cubicBezTo>
                <a:cubicBezTo>
                  <a:pt x="153" y="110"/>
                  <a:pt x="152" y="110"/>
                  <a:pt x="151" y="110"/>
                </a:cubicBezTo>
                <a:cubicBezTo>
                  <a:pt x="147" y="110"/>
                  <a:pt x="141" y="110"/>
                  <a:pt x="137" y="105"/>
                </a:cubicBezTo>
                <a:cubicBezTo>
                  <a:pt x="136" y="102"/>
                  <a:pt x="135" y="102"/>
                  <a:pt x="135" y="102"/>
                </a:cubicBezTo>
                <a:cubicBezTo>
                  <a:pt x="134" y="102"/>
                  <a:pt x="132" y="103"/>
                  <a:pt x="129" y="105"/>
                </a:cubicBezTo>
                <a:cubicBezTo>
                  <a:pt x="127" y="106"/>
                  <a:pt x="127" y="106"/>
                  <a:pt x="127" y="106"/>
                </a:cubicBezTo>
                <a:cubicBezTo>
                  <a:pt x="126" y="107"/>
                  <a:pt x="125" y="107"/>
                  <a:pt x="124" y="106"/>
                </a:cubicBezTo>
                <a:cubicBezTo>
                  <a:pt x="123" y="106"/>
                  <a:pt x="122" y="105"/>
                  <a:pt x="121" y="104"/>
                </a:cubicBezTo>
                <a:cubicBezTo>
                  <a:pt x="121" y="104"/>
                  <a:pt x="121" y="104"/>
                  <a:pt x="120" y="104"/>
                </a:cubicBezTo>
                <a:close/>
                <a:moveTo>
                  <a:pt x="417" y="354"/>
                </a:moveTo>
                <a:cubicBezTo>
                  <a:pt x="410" y="348"/>
                  <a:pt x="400" y="348"/>
                  <a:pt x="394" y="354"/>
                </a:cubicBezTo>
                <a:cubicBezTo>
                  <a:pt x="363" y="384"/>
                  <a:pt x="324" y="405"/>
                  <a:pt x="281" y="413"/>
                </a:cubicBezTo>
                <a:cubicBezTo>
                  <a:pt x="263" y="416"/>
                  <a:pt x="245" y="417"/>
                  <a:pt x="226" y="415"/>
                </a:cubicBezTo>
                <a:cubicBezTo>
                  <a:pt x="129" y="406"/>
                  <a:pt x="53" y="333"/>
                  <a:pt x="37" y="241"/>
                </a:cubicBezTo>
                <a:cubicBezTo>
                  <a:pt x="33" y="224"/>
                  <a:pt x="32" y="205"/>
                  <a:pt x="34" y="186"/>
                </a:cubicBezTo>
                <a:cubicBezTo>
                  <a:pt x="40" y="121"/>
                  <a:pt x="74" y="66"/>
                  <a:pt x="123" y="32"/>
                </a:cubicBezTo>
                <a:cubicBezTo>
                  <a:pt x="131" y="27"/>
                  <a:pt x="132" y="17"/>
                  <a:pt x="127" y="9"/>
                </a:cubicBezTo>
                <a:cubicBezTo>
                  <a:pt x="122" y="2"/>
                  <a:pt x="112" y="0"/>
                  <a:pt x="105" y="5"/>
                </a:cubicBezTo>
                <a:cubicBezTo>
                  <a:pt x="48" y="45"/>
                  <a:pt x="8" y="109"/>
                  <a:pt x="2" y="183"/>
                </a:cubicBezTo>
                <a:cubicBezTo>
                  <a:pt x="0" y="205"/>
                  <a:pt x="1" y="226"/>
                  <a:pt x="5" y="247"/>
                </a:cubicBezTo>
                <a:cubicBezTo>
                  <a:pt x="23" y="353"/>
                  <a:pt x="111" y="437"/>
                  <a:pt x="223" y="447"/>
                </a:cubicBezTo>
                <a:cubicBezTo>
                  <a:pt x="245" y="449"/>
                  <a:pt x="266" y="448"/>
                  <a:pt x="287" y="444"/>
                </a:cubicBezTo>
                <a:cubicBezTo>
                  <a:pt x="337" y="436"/>
                  <a:pt x="382" y="412"/>
                  <a:pt x="416" y="377"/>
                </a:cubicBezTo>
                <a:cubicBezTo>
                  <a:pt x="423" y="371"/>
                  <a:pt x="423" y="360"/>
                  <a:pt x="417" y="354"/>
                </a:cubicBezTo>
                <a:close/>
              </a:path>
            </a:pathLst>
          </a:custGeom>
          <a:solidFill>
            <a:srgbClr val="3F4F5E"/>
          </a:solidFill>
          <a:ln>
            <a:noFill/>
          </a:ln>
          <a:effectLst>
            <a:outerShdw blurRad="25400" sx="101000" sy="101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F3F3F"/>
              </a:solidFill>
              <a:latin typeface="Arial"/>
              <a:ea typeface="Arial"/>
              <a:cs typeface="Arial"/>
              <a:sym typeface="Arial"/>
            </a:endParaRPr>
          </a:p>
        </p:txBody>
      </p:sp>
      <p:sp>
        <p:nvSpPr>
          <p:cNvPr id="645" name="Google Shape;645;g73b480ab9d_0_269"/>
          <p:cNvSpPr/>
          <p:nvPr/>
        </p:nvSpPr>
        <p:spPr>
          <a:xfrm>
            <a:off x="7230300" y="2155950"/>
            <a:ext cx="4849500" cy="646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zh-CN" sz="1800" b="0" i="0" u="none" strike="noStrike" cap="none">
                <a:solidFill>
                  <a:srgbClr val="7F7F7F"/>
                </a:solidFill>
                <a:latin typeface="Arial"/>
                <a:ea typeface="Arial"/>
                <a:cs typeface="Arial"/>
                <a:sym typeface="Arial"/>
              </a:rPr>
              <a:t>Spark, Scala and Play framework to display visualiation and interaction</a:t>
            </a:r>
            <a:endParaRPr sz="1800" b="0" i="0" u="none" strike="noStrike" cap="none">
              <a:solidFill>
                <a:srgbClr val="000000"/>
              </a:solidFill>
              <a:latin typeface="Arial"/>
              <a:ea typeface="Arial"/>
              <a:cs typeface="Arial"/>
              <a:sym typeface="Arial"/>
            </a:endParaRPr>
          </a:p>
        </p:txBody>
      </p:sp>
      <p:sp>
        <p:nvSpPr>
          <p:cNvPr id="646" name="Google Shape;646;g73b480ab9d_0_269"/>
          <p:cNvSpPr/>
          <p:nvPr/>
        </p:nvSpPr>
        <p:spPr>
          <a:xfrm>
            <a:off x="7116850" y="3348500"/>
            <a:ext cx="4962900" cy="646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800"/>
              <a:buFont typeface="Arial"/>
              <a:buNone/>
            </a:pPr>
            <a:r>
              <a:rPr lang="zh-CN" sz="1800" b="0" i="0" u="sng" strike="noStrike" cap="none">
                <a:solidFill>
                  <a:schemeClr val="accent5"/>
                </a:solidFill>
                <a:latin typeface="Arial"/>
                <a:ea typeface="Arial"/>
                <a:cs typeface="Arial"/>
                <a:sym typeface="Arial"/>
                <a:hlinkClick r:id="rId3"/>
              </a:rPr>
              <a:t>https://github.com/HuangNing2024/CSYE7200</a:t>
            </a:r>
            <a:endParaRPr sz="1800" b="0" i="0" u="none" strike="noStrike" cap="none">
              <a:solidFill>
                <a:schemeClr val="accent5"/>
              </a:solidFill>
              <a:latin typeface="Arial"/>
              <a:ea typeface="Arial"/>
              <a:cs typeface="Arial"/>
              <a:sym typeface="Arial"/>
            </a:endParaRPr>
          </a:p>
        </p:txBody>
      </p:sp>
      <p:sp>
        <p:nvSpPr>
          <p:cNvPr id="647" name="Google Shape;647;g73b480ab9d_0_269"/>
          <p:cNvSpPr/>
          <p:nvPr/>
        </p:nvSpPr>
        <p:spPr>
          <a:xfrm>
            <a:off x="919650" y="4821175"/>
            <a:ext cx="10352700" cy="20382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r>
              <a:rPr lang="zh-CN" sz="1800" dirty="0">
                <a:solidFill>
                  <a:srgbClr val="7F7F7F"/>
                </a:solidFill>
              </a:rPr>
              <a:t>Our dataset is too large, git cannot allow uploading files more than 100MB, so we decide to upload all data source in the google drive. If you would like to run our program, you need to download data from the attached link</a:t>
            </a:r>
            <a:r>
              <a:rPr lang="zh-CN" sz="1800" dirty="0" smtClean="0">
                <a:solidFill>
                  <a:srgbClr val="7F7F7F"/>
                </a:solidFill>
              </a:rPr>
              <a:t>.</a:t>
            </a:r>
            <a:r>
              <a:rPr lang="en-US" altLang="zh-CN" sz="1800" dirty="0">
                <a:solidFill>
                  <a:srgbClr val="7F7F7F"/>
                </a:solidFill>
              </a:rPr>
              <a:t> </a:t>
            </a:r>
            <a:r>
              <a:rPr lang="zh-CN" sz="1800" u="sng" dirty="0" smtClean="0">
                <a:solidFill>
                  <a:schemeClr val="hlink"/>
                </a:solidFill>
                <a:hlinkClick r:id="rId4"/>
              </a:rPr>
              <a:t>CSYE</a:t>
            </a:r>
            <a:r>
              <a:rPr lang="zh-CN" sz="1800" u="sng" dirty="0">
                <a:solidFill>
                  <a:schemeClr val="hlink"/>
                </a:solidFill>
                <a:hlinkClick r:id="rId4"/>
              </a:rPr>
              <a:t>7200-SFCrime-Dataset</a:t>
            </a:r>
            <a:endParaRPr sz="1800" dirty="0">
              <a:solidFill>
                <a:srgbClr val="7F7F7F"/>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73b480ab9d_6_3"/>
          <p:cNvSpPr txBox="1"/>
          <p:nvPr/>
        </p:nvSpPr>
        <p:spPr>
          <a:xfrm>
            <a:off x="1199858" y="716175"/>
            <a:ext cx="61644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Program Details</a:t>
            </a:r>
            <a:r>
              <a:rPr lang="zh-CN" sz="2800">
                <a:solidFill>
                  <a:srgbClr val="262626"/>
                </a:solidFill>
              </a:rPr>
              <a:t> </a:t>
            </a:r>
            <a:r>
              <a:rPr lang="zh-CN" sz="1800">
                <a:solidFill>
                  <a:srgbClr val="262626"/>
                </a:solidFill>
              </a:rPr>
              <a:t>Data Source info</a:t>
            </a:r>
            <a:r>
              <a:rPr lang="zh-CN" sz="2800" b="0" i="0" u="none" strike="noStrike" cap="none">
                <a:solidFill>
                  <a:srgbClr val="262626"/>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54" name="Google Shape;654;g73b480ab9d_6_3"/>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en-US" sz="6000" b="0" i="0" u="none" strike="noStrike" cap="none" dirty="0">
                <a:solidFill>
                  <a:srgbClr val="000000"/>
                </a:solidFill>
                <a:latin typeface="Arial"/>
                <a:ea typeface="Arial"/>
                <a:cs typeface="Arial"/>
                <a:sym typeface="Arial"/>
              </a:rPr>
              <a:t>10</a:t>
            </a:r>
            <a:endParaRPr sz="6000" b="0" i="0" u="none" strike="noStrike" cap="none" dirty="0">
              <a:solidFill>
                <a:srgbClr val="000000"/>
              </a:solidFill>
              <a:latin typeface="Arial"/>
              <a:ea typeface="Arial"/>
              <a:cs typeface="Arial"/>
              <a:sym typeface="Arial"/>
            </a:endParaRPr>
          </a:p>
        </p:txBody>
      </p:sp>
      <p:cxnSp>
        <p:nvCxnSpPr>
          <p:cNvPr id="655" name="Google Shape;655;g73b480ab9d_6_3"/>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656" name="Google Shape;656;g73b480ab9d_6_3"/>
          <p:cNvSpPr txBox="1"/>
          <p:nvPr/>
        </p:nvSpPr>
        <p:spPr>
          <a:xfrm>
            <a:off x="945287" y="1361840"/>
            <a:ext cx="4039500" cy="8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2400" b="1">
                <a:solidFill>
                  <a:srgbClr val="CEC597"/>
                </a:solidFill>
              </a:rPr>
              <a:t>Machine Learning</a:t>
            </a:r>
            <a:endParaRPr sz="2400" b="1">
              <a:solidFill>
                <a:srgbClr val="CEC597"/>
              </a:solidFill>
            </a:endParaRPr>
          </a:p>
        </p:txBody>
      </p:sp>
      <p:sp>
        <p:nvSpPr>
          <p:cNvPr id="657" name="Google Shape;657;g73b480ab9d_6_3"/>
          <p:cNvSpPr txBox="1"/>
          <p:nvPr/>
        </p:nvSpPr>
        <p:spPr>
          <a:xfrm>
            <a:off x="1459687" y="2005915"/>
            <a:ext cx="4353300" cy="30000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2"/>
              </a:buClr>
              <a:buSzPts val="1800"/>
              <a:buChar char="●"/>
            </a:pPr>
            <a:r>
              <a:rPr lang="zh-CN" sz="1800">
                <a:solidFill>
                  <a:schemeClr val="dk2"/>
                </a:solidFill>
              </a:rPr>
              <a:t>train.csv</a:t>
            </a:r>
            <a:endParaRPr sz="1800">
              <a:solidFill>
                <a:schemeClr val="dk2"/>
              </a:solidFill>
            </a:endParaRPr>
          </a:p>
          <a:p>
            <a:pPr marL="457200" lvl="0" indent="0" algn="l" rtl="0">
              <a:lnSpc>
                <a:spcPct val="100000"/>
              </a:lnSpc>
              <a:spcBef>
                <a:spcPts val="0"/>
              </a:spcBef>
              <a:spcAft>
                <a:spcPts val="0"/>
              </a:spcAft>
              <a:buNone/>
            </a:pPr>
            <a:endParaRPr sz="1800">
              <a:solidFill>
                <a:schemeClr val="dk2"/>
              </a:solidFill>
            </a:endParaRPr>
          </a:p>
          <a:p>
            <a:pPr marL="457200" lvl="0" indent="-342900" algn="l" rtl="0">
              <a:lnSpc>
                <a:spcPct val="100000"/>
              </a:lnSpc>
              <a:spcBef>
                <a:spcPts val="0"/>
              </a:spcBef>
              <a:spcAft>
                <a:spcPts val="0"/>
              </a:spcAft>
              <a:buClr>
                <a:schemeClr val="dk2"/>
              </a:buClr>
              <a:buSzPts val="1800"/>
              <a:buChar char="●"/>
            </a:pPr>
            <a:r>
              <a:rPr lang="zh-CN" sz="1800">
                <a:solidFill>
                  <a:schemeClr val="dk2"/>
                </a:solidFill>
              </a:rPr>
              <a:t>test.csv</a:t>
            </a:r>
            <a:endParaRPr sz="1800">
              <a:solidFill>
                <a:schemeClr val="dk2"/>
              </a:solidFill>
            </a:endParaRPr>
          </a:p>
          <a:p>
            <a:pPr marL="457200" lvl="0" indent="0" algn="l" rtl="0">
              <a:lnSpc>
                <a:spcPct val="100000"/>
              </a:lnSpc>
              <a:spcBef>
                <a:spcPts val="0"/>
              </a:spcBef>
              <a:spcAft>
                <a:spcPts val="0"/>
              </a:spcAft>
              <a:buNone/>
            </a:pPr>
            <a:endParaRPr sz="1800">
              <a:solidFill>
                <a:schemeClr val="dk2"/>
              </a:solidFill>
            </a:endParaRPr>
          </a:p>
          <a:p>
            <a:pPr marL="457200" lvl="0" indent="-342900" algn="l" rtl="0">
              <a:lnSpc>
                <a:spcPct val="100000"/>
              </a:lnSpc>
              <a:spcBef>
                <a:spcPts val="0"/>
              </a:spcBef>
              <a:spcAft>
                <a:spcPts val="0"/>
              </a:spcAft>
              <a:buClr>
                <a:schemeClr val="dk2"/>
              </a:buClr>
              <a:buSzPts val="1800"/>
              <a:buChar char="●"/>
            </a:pPr>
            <a:r>
              <a:rPr lang="zh-CN" sz="1800">
                <a:solidFill>
                  <a:schemeClr val="dk2"/>
                </a:solidFill>
              </a:rPr>
              <a:t>weather.csv</a:t>
            </a:r>
            <a:endParaRPr sz="1800">
              <a:solidFill>
                <a:schemeClr val="dk2"/>
              </a:solidFill>
            </a:endParaRPr>
          </a:p>
          <a:p>
            <a:pPr marL="457200" lvl="0" indent="0" algn="l" rtl="0">
              <a:lnSpc>
                <a:spcPct val="100000"/>
              </a:lnSpc>
              <a:spcBef>
                <a:spcPts val="0"/>
              </a:spcBef>
              <a:spcAft>
                <a:spcPts val="0"/>
              </a:spcAft>
              <a:buNone/>
            </a:pPr>
            <a:endParaRPr sz="1800">
              <a:solidFill>
                <a:schemeClr val="dk2"/>
              </a:solidFill>
            </a:endParaRPr>
          </a:p>
          <a:p>
            <a:pPr marL="457200" lvl="0" indent="-342900" algn="l" rtl="0">
              <a:lnSpc>
                <a:spcPct val="100000"/>
              </a:lnSpc>
              <a:spcBef>
                <a:spcPts val="0"/>
              </a:spcBef>
              <a:spcAft>
                <a:spcPts val="0"/>
              </a:spcAft>
              <a:buClr>
                <a:schemeClr val="dk2"/>
              </a:buClr>
              <a:buSzPts val="1800"/>
              <a:buChar char="●"/>
            </a:pPr>
            <a:r>
              <a:rPr lang="zh-CN" sz="1800">
                <a:solidFill>
                  <a:schemeClr val="dk2"/>
                </a:solidFill>
              </a:rPr>
              <a:t>sunsetrise.csv</a:t>
            </a:r>
            <a:endParaRPr sz="1800">
              <a:solidFill>
                <a:schemeClr val="dk2"/>
              </a:solidFill>
            </a:endParaRPr>
          </a:p>
          <a:p>
            <a:pPr marL="457200" lvl="0" indent="0" algn="l" rtl="0">
              <a:lnSpc>
                <a:spcPct val="100000"/>
              </a:lnSpc>
              <a:spcBef>
                <a:spcPts val="0"/>
              </a:spcBef>
              <a:spcAft>
                <a:spcPts val="0"/>
              </a:spcAft>
              <a:buNone/>
            </a:pPr>
            <a:endParaRPr sz="1800">
              <a:solidFill>
                <a:schemeClr val="dk2"/>
              </a:solidFill>
            </a:endParaRPr>
          </a:p>
          <a:p>
            <a:pPr marL="457200" lvl="0" indent="-342900" algn="l" rtl="0">
              <a:lnSpc>
                <a:spcPct val="100000"/>
              </a:lnSpc>
              <a:spcBef>
                <a:spcPts val="0"/>
              </a:spcBef>
              <a:spcAft>
                <a:spcPts val="0"/>
              </a:spcAft>
              <a:buClr>
                <a:schemeClr val="dk2"/>
              </a:buClr>
              <a:buSzPts val="1800"/>
              <a:buChar char="●"/>
            </a:pPr>
            <a:r>
              <a:rPr lang="zh-CN" sz="1800">
                <a:solidFill>
                  <a:schemeClr val="dk2"/>
                </a:solidFill>
              </a:rPr>
              <a:t>data_reclassify.csv</a:t>
            </a:r>
            <a:endParaRPr sz="1800">
              <a:solidFill>
                <a:schemeClr val="dk2"/>
              </a:solidFill>
            </a:endParaRPr>
          </a:p>
          <a:p>
            <a:pPr marL="457200" lvl="0" indent="0" algn="l" rtl="0">
              <a:lnSpc>
                <a:spcPct val="100000"/>
              </a:lnSpc>
              <a:spcBef>
                <a:spcPts val="0"/>
              </a:spcBef>
              <a:spcAft>
                <a:spcPts val="0"/>
              </a:spcAft>
              <a:buNone/>
            </a:pPr>
            <a:endParaRPr sz="1800">
              <a:solidFill>
                <a:schemeClr val="dk2"/>
              </a:solidFill>
            </a:endParaRPr>
          </a:p>
          <a:p>
            <a:pPr marL="457200" lvl="0" indent="-342900" algn="l" rtl="0">
              <a:lnSpc>
                <a:spcPct val="100000"/>
              </a:lnSpc>
              <a:spcBef>
                <a:spcPts val="0"/>
              </a:spcBef>
              <a:spcAft>
                <a:spcPts val="0"/>
              </a:spcAft>
              <a:buClr>
                <a:schemeClr val="dk2"/>
              </a:buClr>
              <a:buSzPts val="1800"/>
              <a:buChar char="●"/>
            </a:pPr>
            <a:r>
              <a:rPr lang="zh-CN" sz="1800">
                <a:solidFill>
                  <a:schemeClr val="dk2"/>
                </a:solidFill>
              </a:rPr>
              <a:t>testEnrichedData.csv (for Unit Test)</a:t>
            </a:r>
            <a:endParaRPr sz="1800">
              <a:solidFill>
                <a:schemeClr val="dk2"/>
              </a:solidFill>
            </a:endParaRPr>
          </a:p>
        </p:txBody>
      </p:sp>
      <p:sp>
        <p:nvSpPr>
          <p:cNvPr id="658" name="Google Shape;658;g73b480ab9d_6_3"/>
          <p:cNvSpPr txBox="1"/>
          <p:nvPr/>
        </p:nvSpPr>
        <p:spPr>
          <a:xfrm>
            <a:off x="6425312" y="1438040"/>
            <a:ext cx="4039500" cy="8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2400" b="1" dirty="0">
                <a:solidFill>
                  <a:srgbClr val="CEC597"/>
                </a:solidFill>
              </a:rPr>
              <a:t>Data Seaching Systems</a:t>
            </a:r>
            <a:endParaRPr sz="2400" b="1" dirty="0">
              <a:solidFill>
                <a:srgbClr val="CEC597"/>
              </a:solidFill>
            </a:endParaRPr>
          </a:p>
        </p:txBody>
      </p:sp>
      <p:sp>
        <p:nvSpPr>
          <p:cNvPr id="659" name="Google Shape;659;g73b480ab9d_6_3"/>
          <p:cNvSpPr txBox="1"/>
          <p:nvPr/>
        </p:nvSpPr>
        <p:spPr>
          <a:xfrm>
            <a:off x="6570912" y="2082115"/>
            <a:ext cx="4353300" cy="35781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2"/>
              </a:buClr>
              <a:buSzPts val="1800"/>
              <a:buChar char="●"/>
            </a:pPr>
            <a:r>
              <a:rPr lang="zh-CN" sz="1800" dirty="0">
                <a:solidFill>
                  <a:schemeClr val="dk2"/>
                </a:solidFill>
              </a:rPr>
              <a:t>nlp_result.csv (line 160)</a:t>
            </a:r>
            <a:endParaRPr sz="1800" dirty="0">
              <a:solidFill>
                <a:schemeClr val="dk2"/>
              </a:solidFill>
            </a:endParaRPr>
          </a:p>
          <a:p>
            <a:pPr marL="0" lvl="0" indent="0" algn="l" rtl="0">
              <a:lnSpc>
                <a:spcPct val="100000"/>
              </a:lnSpc>
              <a:spcBef>
                <a:spcPts val="0"/>
              </a:spcBef>
              <a:spcAft>
                <a:spcPts val="0"/>
              </a:spcAft>
              <a:buNone/>
            </a:pPr>
            <a:endParaRPr sz="1800" dirty="0">
              <a:solidFill>
                <a:schemeClr val="dk2"/>
              </a:solidFill>
            </a:endParaRPr>
          </a:p>
          <a:p>
            <a:pPr marL="457200" lvl="0" indent="-342900" algn="l" rtl="0">
              <a:lnSpc>
                <a:spcPct val="100000"/>
              </a:lnSpc>
              <a:spcBef>
                <a:spcPts val="0"/>
              </a:spcBef>
              <a:spcAft>
                <a:spcPts val="0"/>
              </a:spcAft>
              <a:buClr>
                <a:schemeClr val="dk2"/>
              </a:buClr>
              <a:buSzPts val="1800"/>
              <a:buChar char="●"/>
            </a:pPr>
            <a:r>
              <a:rPr lang="zh-CN" sz="1800" dirty="0">
                <a:solidFill>
                  <a:schemeClr val="dk2"/>
                </a:solidFill>
              </a:rPr>
              <a:t>classification_result.csv (line 51 82)</a:t>
            </a:r>
            <a:endParaRPr sz="1800" dirty="0">
              <a:solidFill>
                <a:schemeClr val="dk2"/>
              </a:solidFill>
            </a:endParaRPr>
          </a:p>
          <a:p>
            <a:pPr marL="0" lvl="0" indent="0" algn="l" rtl="0">
              <a:lnSpc>
                <a:spcPct val="100000"/>
              </a:lnSpc>
              <a:spcBef>
                <a:spcPts val="0"/>
              </a:spcBef>
              <a:spcAft>
                <a:spcPts val="0"/>
              </a:spcAft>
              <a:buNone/>
            </a:pPr>
            <a:endParaRPr sz="1800" dirty="0">
              <a:solidFill>
                <a:schemeClr val="dk2"/>
              </a:solidFill>
            </a:endParaRPr>
          </a:p>
          <a:p>
            <a:pPr marL="457200" lvl="0" indent="-342900" algn="l" rtl="0">
              <a:lnSpc>
                <a:spcPct val="100000"/>
              </a:lnSpc>
              <a:spcBef>
                <a:spcPts val="0"/>
              </a:spcBef>
              <a:spcAft>
                <a:spcPts val="0"/>
              </a:spcAft>
              <a:buClr>
                <a:schemeClr val="dk2"/>
              </a:buClr>
              <a:buSzPts val="1800"/>
              <a:buChar char="●"/>
            </a:pPr>
            <a:r>
              <a:rPr lang="zh-CN" sz="1800" dirty="0">
                <a:solidFill>
                  <a:schemeClr val="dk2"/>
                </a:solidFill>
              </a:rPr>
              <a:t>searchingData.csv (line 121)</a:t>
            </a:r>
            <a:endParaRPr sz="1800" dirty="0">
              <a:solidFill>
                <a:schemeClr val="dk2"/>
              </a:solidFill>
            </a:endParaRPr>
          </a:p>
          <a:p>
            <a:pPr marL="0" lvl="0" indent="0" algn="l" rtl="0">
              <a:lnSpc>
                <a:spcPct val="100000"/>
              </a:lnSpc>
              <a:spcBef>
                <a:spcPts val="0"/>
              </a:spcBef>
              <a:spcAft>
                <a:spcPts val="0"/>
              </a:spcAft>
              <a:buNone/>
            </a:pPr>
            <a:endParaRPr sz="1800" dirty="0">
              <a:solidFill>
                <a:schemeClr val="dk2"/>
              </a:solidFill>
            </a:endParaRPr>
          </a:p>
          <a:p>
            <a:pPr marL="457200" lvl="0" indent="-342900" algn="l" rtl="0">
              <a:lnSpc>
                <a:spcPct val="100000"/>
              </a:lnSpc>
              <a:spcBef>
                <a:spcPts val="0"/>
              </a:spcBef>
              <a:spcAft>
                <a:spcPts val="0"/>
              </a:spcAft>
              <a:buClr>
                <a:schemeClr val="dk2"/>
              </a:buClr>
              <a:buSzPts val="1800"/>
              <a:buChar char="●"/>
            </a:pPr>
            <a:r>
              <a:rPr lang="zh-CN" sz="1800" dirty="0">
                <a:solidFill>
                  <a:schemeClr val="dk2"/>
                </a:solidFill>
              </a:rPr>
              <a:t>reclassify.csv (line65)</a:t>
            </a:r>
            <a:endParaRPr sz="1800" dirty="0">
              <a:solidFill>
                <a:schemeClr val="dk2"/>
              </a:solidFill>
            </a:endParaRPr>
          </a:p>
          <a:p>
            <a:pPr marL="457200" lvl="0" indent="0" algn="l" rtl="0">
              <a:lnSpc>
                <a:spcPct val="100000"/>
              </a:lnSpc>
              <a:spcBef>
                <a:spcPts val="0"/>
              </a:spcBef>
              <a:spcAft>
                <a:spcPts val="0"/>
              </a:spcAft>
              <a:buNone/>
            </a:pPr>
            <a:r>
              <a:rPr lang="zh-CN" sz="1800" dirty="0">
                <a:solidFill>
                  <a:schemeClr val="dk2"/>
                </a:solidFill>
              </a:rPr>
              <a:t> </a:t>
            </a:r>
            <a:endParaRPr sz="1800" dirty="0">
              <a:solidFill>
                <a:schemeClr val="dk2"/>
              </a:solidFill>
            </a:endParaRPr>
          </a:p>
          <a:p>
            <a:pPr marL="457200" lvl="0" indent="-342900" algn="l" rtl="0">
              <a:lnSpc>
                <a:spcPct val="100000"/>
              </a:lnSpc>
              <a:spcBef>
                <a:spcPts val="0"/>
              </a:spcBef>
              <a:spcAft>
                <a:spcPts val="0"/>
              </a:spcAft>
              <a:buClr>
                <a:schemeClr val="dk2"/>
              </a:buClr>
              <a:buSzPts val="1800"/>
              <a:buChar char="●"/>
            </a:pPr>
            <a:r>
              <a:rPr lang="zh-CN" sz="1800" dirty="0">
                <a:solidFill>
                  <a:schemeClr val="dk2"/>
                </a:solidFill>
              </a:rPr>
              <a:t>data.csv (line136)</a:t>
            </a:r>
            <a:endParaRPr sz="1800" dirty="0">
              <a:solidFill>
                <a:schemeClr val="dk2"/>
              </a:solidFill>
            </a:endParaRPr>
          </a:p>
          <a:p>
            <a:pPr marL="457200" lvl="0" indent="0" algn="l" rtl="0">
              <a:lnSpc>
                <a:spcPct val="100000"/>
              </a:lnSpc>
              <a:spcBef>
                <a:spcPts val="0"/>
              </a:spcBef>
              <a:spcAft>
                <a:spcPts val="0"/>
              </a:spcAft>
              <a:buNone/>
            </a:pPr>
            <a:endParaRPr lang="en-US" altLang="zh-CN" sz="1800" dirty="0">
              <a:solidFill>
                <a:schemeClr val="dk2"/>
              </a:solidFill>
            </a:endParaRPr>
          </a:p>
        </p:txBody>
      </p:sp>
      <p:sp>
        <p:nvSpPr>
          <p:cNvPr id="2" name="文本框 1"/>
          <p:cNvSpPr txBox="1"/>
          <p:nvPr/>
        </p:nvSpPr>
        <p:spPr>
          <a:xfrm>
            <a:off x="6277528" y="5005915"/>
            <a:ext cx="4874391" cy="1384995"/>
          </a:xfrm>
          <a:prstGeom prst="rect">
            <a:avLst/>
          </a:prstGeom>
          <a:noFill/>
        </p:spPr>
        <p:txBody>
          <a:bodyPr wrap="square" rtlCol="0">
            <a:spAutoFit/>
          </a:bodyPr>
          <a:lstStyle/>
          <a:p>
            <a:pPr marL="457200" lvl="0"/>
            <a:r>
              <a:rPr lang="en-US" altLang="zh-CN" dirty="0" smtClean="0">
                <a:solidFill>
                  <a:schemeClr val="accent5">
                    <a:lumMod val="75000"/>
                  </a:schemeClr>
                </a:solidFill>
              </a:rPr>
              <a:t>“line xxx” </a:t>
            </a:r>
            <a:r>
              <a:rPr lang="en-US" altLang="zh-CN" dirty="0">
                <a:solidFill>
                  <a:schemeClr val="accent5">
                    <a:lumMod val="75000"/>
                  </a:schemeClr>
                </a:solidFill>
              </a:rPr>
              <a:t>means the line number in </a:t>
            </a:r>
            <a:r>
              <a:rPr lang="en-US" altLang="zh-CN" dirty="0" smtClean="0">
                <a:solidFill>
                  <a:schemeClr val="accent5">
                    <a:lumMod val="75000"/>
                  </a:schemeClr>
                </a:solidFill>
              </a:rPr>
              <a:t>the </a:t>
            </a:r>
            <a:r>
              <a:rPr lang="en-US" altLang="zh-CN" dirty="0" err="1" smtClean="0">
                <a:solidFill>
                  <a:schemeClr val="accent5">
                    <a:lumMod val="75000"/>
                  </a:schemeClr>
                </a:solidFill>
              </a:rPr>
              <a:t>homeController.scala</a:t>
            </a:r>
            <a:r>
              <a:rPr lang="en-US" altLang="zh-CN" dirty="0" smtClean="0">
                <a:solidFill>
                  <a:schemeClr val="accent5">
                    <a:lumMod val="75000"/>
                  </a:schemeClr>
                </a:solidFill>
              </a:rPr>
              <a:t> file.</a:t>
            </a:r>
          </a:p>
          <a:p>
            <a:pPr marL="457200" lvl="0"/>
            <a:endParaRPr lang="en-US" altLang="zh-CN" dirty="0" smtClean="0">
              <a:solidFill>
                <a:schemeClr val="accent5">
                  <a:lumMod val="75000"/>
                </a:schemeClr>
              </a:solidFill>
            </a:endParaRPr>
          </a:p>
          <a:p>
            <a:pPr marL="457200"/>
            <a:r>
              <a:rPr lang="en-US" altLang="zh-CN" b="1" dirty="0" smtClean="0">
                <a:solidFill>
                  <a:schemeClr val="accent5">
                    <a:lumMod val="75000"/>
                  </a:schemeClr>
                </a:solidFill>
              </a:rPr>
              <a:t>Attention:</a:t>
            </a:r>
            <a:r>
              <a:rPr lang="en-US" altLang="zh-CN" dirty="0" smtClean="0">
                <a:solidFill>
                  <a:schemeClr val="accent5">
                    <a:lumMod val="75000"/>
                  </a:schemeClr>
                </a:solidFill>
              </a:rPr>
              <a:t> If you want to run the program, </a:t>
            </a:r>
            <a:r>
              <a:rPr lang="en-US" altLang="zh-CN" b="1" i="1" dirty="0" smtClean="0">
                <a:solidFill>
                  <a:schemeClr val="accent5">
                    <a:lumMod val="75000"/>
                  </a:schemeClr>
                </a:solidFill>
              </a:rPr>
              <a:t>you </a:t>
            </a:r>
            <a:r>
              <a:rPr lang="en-US" altLang="zh-CN" b="1" i="1" dirty="0">
                <a:solidFill>
                  <a:schemeClr val="accent5">
                    <a:lumMod val="75000"/>
                  </a:schemeClr>
                </a:solidFill>
              </a:rPr>
              <a:t>need the </a:t>
            </a:r>
            <a:r>
              <a:rPr lang="en-US" altLang="zh-CN" b="1" i="1" dirty="0" smtClean="0">
                <a:solidFill>
                  <a:schemeClr val="accent5">
                    <a:lumMod val="75000"/>
                  </a:schemeClr>
                </a:solidFill>
              </a:rPr>
              <a:t>revise the file path </a:t>
            </a:r>
            <a:r>
              <a:rPr lang="en-US" altLang="zh-CN" dirty="0" smtClean="0">
                <a:solidFill>
                  <a:schemeClr val="accent5">
                    <a:lumMod val="75000"/>
                  </a:schemeClr>
                </a:solidFill>
              </a:rPr>
              <a:t>in the code after downloading the dataset from google drive.</a:t>
            </a:r>
            <a:endParaRPr lang="en-US" altLang="zh-CN" dirty="0">
              <a:solidFill>
                <a:schemeClr val="accent5">
                  <a:lumMod val="75000"/>
                </a:scheme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73b480ab9d_0_360"/>
          <p:cNvSpPr/>
          <p:nvPr/>
        </p:nvSpPr>
        <p:spPr>
          <a:xfrm>
            <a:off x="5647587" y="5506821"/>
            <a:ext cx="132789" cy="117467"/>
          </a:xfrm>
          <a:custGeom>
            <a:avLst/>
            <a:gdLst/>
            <a:ahLst/>
            <a:cxnLst/>
            <a:rect l="l" t="t" r="r" b="b"/>
            <a:pathLst>
              <a:path w="121" h="107" extrusionOk="0">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6" name="Google Shape;666;g73b480ab9d_0_360"/>
          <p:cNvSpPr/>
          <p:nvPr/>
        </p:nvSpPr>
        <p:spPr>
          <a:xfrm>
            <a:off x="6186172" y="5642860"/>
            <a:ext cx="65002" cy="57109"/>
          </a:xfrm>
          <a:custGeom>
            <a:avLst/>
            <a:gdLst/>
            <a:ahLst/>
            <a:cxnLst/>
            <a:rect l="l" t="t" r="r" b="b"/>
            <a:pathLst>
              <a:path w="59" h="52" extrusionOk="0">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7" name="Google Shape;667;g73b480ab9d_0_360"/>
          <p:cNvSpPr/>
          <p:nvPr/>
        </p:nvSpPr>
        <p:spPr>
          <a:xfrm>
            <a:off x="6669041" y="5482677"/>
            <a:ext cx="102145" cy="91002"/>
          </a:xfrm>
          <a:custGeom>
            <a:avLst/>
            <a:gdLst/>
            <a:ahLst/>
            <a:cxnLst/>
            <a:rect l="l" t="t" r="r" b="b"/>
            <a:pathLst>
              <a:path w="93" h="83" extrusionOk="0">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8" name="Google Shape;668;g73b480ab9d_0_360"/>
          <p:cNvSpPr/>
          <p:nvPr/>
        </p:nvSpPr>
        <p:spPr>
          <a:xfrm>
            <a:off x="6701077" y="5562536"/>
            <a:ext cx="48287" cy="10215"/>
          </a:xfrm>
          <a:custGeom>
            <a:avLst/>
            <a:gdLst/>
            <a:ahLst/>
            <a:cxnLst/>
            <a:rect l="l" t="t" r="r" b="b"/>
            <a:pathLst>
              <a:path w="44" h="9" extrusionOk="0">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9" name="Google Shape;669;g73b480ab9d_0_360"/>
          <p:cNvSpPr/>
          <p:nvPr/>
        </p:nvSpPr>
        <p:spPr>
          <a:xfrm>
            <a:off x="3607711" y="2908169"/>
            <a:ext cx="3031800" cy="568800"/>
          </a:xfrm>
          <a:prstGeom prst="rect">
            <a:avLst/>
          </a:prstGeom>
          <a:blipFill rotWithShape="1">
            <a:blip r:embed="rId3">
              <a:alphaModFix/>
            </a:blip>
            <a:stretch>
              <a:fillRect/>
            </a:stretch>
          </a:blipFill>
          <a:ln>
            <a:noFill/>
          </a:ln>
        </p:spPr>
        <p:txBody>
          <a:bodyPr spcFirstLastPara="1" wrap="square" lIns="36000" tIns="36000" rIns="36000" bIns="360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grpSp>
        <p:nvGrpSpPr>
          <p:cNvPr id="670" name="Google Shape;670;g73b480ab9d_0_360"/>
          <p:cNvGrpSpPr/>
          <p:nvPr/>
        </p:nvGrpSpPr>
        <p:grpSpPr>
          <a:xfrm>
            <a:off x="3010624" y="2158971"/>
            <a:ext cx="6169874" cy="2234580"/>
            <a:chOff x="5570479" y="2325743"/>
            <a:chExt cx="6408261" cy="2320918"/>
          </a:xfrm>
        </p:grpSpPr>
        <p:sp>
          <p:nvSpPr>
            <p:cNvPr id="671" name="Google Shape;671;g73b480ab9d_0_360"/>
            <p:cNvSpPr/>
            <p:nvPr/>
          </p:nvSpPr>
          <p:spPr>
            <a:xfrm>
              <a:off x="6383341" y="3299732"/>
              <a:ext cx="71702" cy="61999"/>
            </a:xfrm>
            <a:custGeom>
              <a:avLst/>
              <a:gdLst/>
              <a:ahLst/>
              <a:cxnLst/>
              <a:rect l="l" t="t" r="r" b="b"/>
              <a:pathLst>
                <a:path w="30" h="30" extrusionOk="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2" name="Google Shape;672;g73b480ab9d_0_360"/>
            <p:cNvSpPr/>
            <p:nvPr/>
          </p:nvSpPr>
          <p:spPr>
            <a:xfrm>
              <a:off x="6873547" y="3067687"/>
              <a:ext cx="71702" cy="61999"/>
            </a:xfrm>
            <a:custGeom>
              <a:avLst/>
              <a:gdLst/>
              <a:ahLst/>
              <a:cxnLst/>
              <a:rect l="l" t="t" r="r" b="b"/>
              <a:pathLst>
                <a:path w="30" h="30" extrusionOk="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3" name="Google Shape;673;g73b480ab9d_0_360"/>
            <p:cNvSpPr/>
            <p:nvPr/>
          </p:nvSpPr>
          <p:spPr>
            <a:xfrm>
              <a:off x="7044288" y="3288903"/>
              <a:ext cx="73723" cy="61999"/>
            </a:xfrm>
            <a:custGeom>
              <a:avLst/>
              <a:gdLst/>
              <a:ahLst/>
              <a:cxnLst/>
              <a:rect l="l" t="t" r="r" b="b"/>
              <a:pathLst>
                <a:path w="31" h="30" extrusionOk="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4" name="Google Shape;674;g73b480ab9d_0_360"/>
            <p:cNvSpPr/>
            <p:nvPr/>
          </p:nvSpPr>
          <p:spPr>
            <a:xfrm>
              <a:off x="5570479" y="3534870"/>
              <a:ext cx="74732" cy="61999"/>
            </a:xfrm>
            <a:custGeom>
              <a:avLst/>
              <a:gdLst/>
              <a:ahLst/>
              <a:cxnLst/>
              <a:rect l="l" t="t" r="r" b="b"/>
              <a:pathLst>
                <a:path w="31" h="30" extrusionOk="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5" name="Google Shape;675;g73b480ab9d_0_360"/>
            <p:cNvSpPr/>
            <p:nvPr/>
          </p:nvSpPr>
          <p:spPr>
            <a:xfrm>
              <a:off x="6370816" y="3570786"/>
              <a:ext cx="71702" cy="62872"/>
            </a:xfrm>
            <a:custGeom>
              <a:avLst/>
              <a:gdLst/>
              <a:ahLst/>
              <a:cxnLst/>
              <a:rect l="l" t="t" r="r" b="b"/>
              <a:pathLst>
                <a:path w="30" h="30" extrusionOk="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6" name="Google Shape;676;g73b480ab9d_0_360"/>
            <p:cNvSpPr/>
            <p:nvPr/>
          </p:nvSpPr>
          <p:spPr>
            <a:xfrm>
              <a:off x="7225994" y="4118075"/>
              <a:ext cx="71702" cy="61999"/>
            </a:xfrm>
            <a:custGeom>
              <a:avLst/>
              <a:gdLst/>
              <a:ahLst/>
              <a:cxnLst/>
              <a:rect l="l" t="t" r="r" b="b"/>
              <a:pathLst>
                <a:path w="30" h="30" extrusionOk="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7" name="Google Shape;677;g73b480ab9d_0_360"/>
            <p:cNvSpPr/>
            <p:nvPr/>
          </p:nvSpPr>
          <p:spPr>
            <a:xfrm>
              <a:off x="7555183" y="4269142"/>
              <a:ext cx="71702" cy="64619"/>
            </a:xfrm>
            <a:custGeom>
              <a:avLst/>
              <a:gdLst/>
              <a:ahLst/>
              <a:cxnLst/>
              <a:rect l="l" t="t" r="r" b="b"/>
              <a:pathLst>
                <a:path w="30" h="31" extrusionOk="0">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8" name="Google Shape;678;g73b480ab9d_0_360"/>
            <p:cNvSpPr/>
            <p:nvPr/>
          </p:nvSpPr>
          <p:spPr>
            <a:xfrm>
              <a:off x="7657162" y="4000506"/>
              <a:ext cx="71702" cy="61999"/>
            </a:xfrm>
            <a:custGeom>
              <a:avLst/>
              <a:gdLst/>
              <a:ahLst/>
              <a:cxnLst/>
              <a:rect l="l" t="t" r="r" b="b"/>
              <a:pathLst>
                <a:path w="30" h="30" extrusionOk="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9" name="Google Shape;679;g73b480ab9d_0_360"/>
            <p:cNvSpPr/>
            <p:nvPr/>
          </p:nvSpPr>
          <p:spPr>
            <a:xfrm>
              <a:off x="7394167" y="3909909"/>
              <a:ext cx="71702" cy="63746"/>
            </a:xfrm>
            <a:custGeom>
              <a:avLst/>
              <a:gdLst/>
              <a:ahLst/>
              <a:cxnLst/>
              <a:rect l="l" t="t" r="r" b="b"/>
              <a:pathLst>
                <a:path w="30" h="31" extrusionOk="0">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0" name="Google Shape;680;g73b480ab9d_0_360"/>
            <p:cNvSpPr/>
            <p:nvPr/>
          </p:nvSpPr>
          <p:spPr>
            <a:xfrm>
              <a:off x="7233844" y="3703551"/>
              <a:ext cx="59583" cy="54141"/>
            </a:xfrm>
            <a:custGeom>
              <a:avLst/>
              <a:gdLst/>
              <a:ahLst/>
              <a:cxnLst/>
              <a:rect l="l" t="t" r="r" b="b"/>
              <a:pathLst>
                <a:path w="25" h="26" extrusionOk="0">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1" name="Google Shape;681;g73b480ab9d_0_360"/>
            <p:cNvSpPr/>
            <p:nvPr/>
          </p:nvSpPr>
          <p:spPr>
            <a:xfrm>
              <a:off x="7886234" y="2770732"/>
              <a:ext cx="62614" cy="54141"/>
            </a:xfrm>
            <a:custGeom>
              <a:avLst/>
              <a:gdLst/>
              <a:ahLst/>
              <a:cxnLst/>
              <a:rect l="l" t="t" r="r" b="b"/>
              <a:pathLst>
                <a:path w="26" h="26" extrusionOk="0">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2" name="Google Shape;682;g73b480ab9d_0_360"/>
            <p:cNvSpPr/>
            <p:nvPr/>
          </p:nvSpPr>
          <p:spPr>
            <a:xfrm>
              <a:off x="8453993" y="2821781"/>
              <a:ext cx="59583" cy="54141"/>
            </a:xfrm>
            <a:custGeom>
              <a:avLst/>
              <a:gdLst/>
              <a:ahLst/>
              <a:cxnLst/>
              <a:rect l="l" t="t" r="r" b="b"/>
              <a:pathLst>
                <a:path w="25" h="26" extrusionOk="0">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3" name="Google Shape;683;g73b480ab9d_0_360"/>
            <p:cNvSpPr/>
            <p:nvPr/>
          </p:nvSpPr>
          <p:spPr>
            <a:xfrm>
              <a:off x="8771825" y="2623096"/>
              <a:ext cx="62614" cy="52393"/>
            </a:xfrm>
            <a:custGeom>
              <a:avLst/>
              <a:gdLst/>
              <a:ahLst/>
              <a:cxnLst/>
              <a:rect l="l" t="t" r="r" b="b"/>
              <a:pathLst>
                <a:path w="26" h="25" extrusionOk="0">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4" name="Google Shape;684;g73b480ab9d_0_360"/>
            <p:cNvSpPr/>
            <p:nvPr/>
          </p:nvSpPr>
          <p:spPr>
            <a:xfrm>
              <a:off x="7302607" y="2483534"/>
              <a:ext cx="61605" cy="51520"/>
            </a:xfrm>
            <a:custGeom>
              <a:avLst/>
              <a:gdLst/>
              <a:ahLst/>
              <a:cxnLst/>
              <a:rect l="l" t="t" r="r" b="b"/>
              <a:pathLst>
                <a:path w="26" h="25" extrusionOk="0">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5" name="Google Shape;685;g73b480ab9d_0_360"/>
            <p:cNvSpPr/>
            <p:nvPr/>
          </p:nvSpPr>
          <p:spPr>
            <a:xfrm>
              <a:off x="9322472" y="2325743"/>
              <a:ext cx="61605" cy="51520"/>
            </a:xfrm>
            <a:custGeom>
              <a:avLst/>
              <a:gdLst/>
              <a:ahLst/>
              <a:cxnLst/>
              <a:rect l="l" t="t" r="r" b="b"/>
              <a:pathLst>
                <a:path w="26" h="25" extrusionOk="0">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6" name="Google Shape;686;g73b480ab9d_0_360"/>
            <p:cNvSpPr/>
            <p:nvPr/>
          </p:nvSpPr>
          <p:spPr>
            <a:xfrm>
              <a:off x="9570764" y="2839672"/>
              <a:ext cx="60593" cy="52393"/>
            </a:xfrm>
            <a:custGeom>
              <a:avLst/>
              <a:gdLst/>
              <a:ahLst/>
              <a:cxnLst/>
              <a:rect l="l" t="t" r="r" b="b"/>
              <a:pathLst>
                <a:path w="25" h="25" extrusionOk="0">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7" name="Google Shape;687;g73b480ab9d_0_360"/>
            <p:cNvSpPr/>
            <p:nvPr/>
          </p:nvSpPr>
          <p:spPr>
            <a:xfrm>
              <a:off x="9858804" y="2873368"/>
              <a:ext cx="60593" cy="51520"/>
            </a:xfrm>
            <a:custGeom>
              <a:avLst/>
              <a:gdLst/>
              <a:ahLst/>
              <a:cxnLst/>
              <a:rect l="l" t="t" r="r" b="b"/>
              <a:pathLst>
                <a:path w="25" h="25" extrusionOk="0">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8" name="Google Shape;688;g73b480ab9d_0_360"/>
            <p:cNvSpPr/>
            <p:nvPr/>
          </p:nvSpPr>
          <p:spPr>
            <a:xfrm>
              <a:off x="10135100" y="2825413"/>
              <a:ext cx="62614" cy="51520"/>
            </a:xfrm>
            <a:custGeom>
              <a:avLst/>
              <a:gdLst/>
              <a:ahLst/>
              <a:cxnLst/>
              <a:rect l="l" t="t" r="r" b="b"/>
              <a:pathLst>
                <a:path w="26" h="25" extrusionOk="0">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9" name="Google Shape;689;g73b480ab9d_0_360"/>
            <p:cNvSpPr/>
            <p:nvPr/>
          </p:nvSpPr>
          <p:spPr>
            <a:xfrm>
              <a:off x="8402109" y="3012595"/>
              <a:ext cx="59583" cy="51520"/>
            </a:xfrm>
            <a:custGeom>
              <a:avLst/>
              <a:gdLst/>
              <a:ahLst/>
              <a:cxnLst/>
              <a:rect l="l" t="t" r="r" b="b"/>
              <a:pathLst>
                <a:path w="25" h="25" extrusionOk="0">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0" name="Google Shape;690;g73b480ab9d_0_360"/>
            <p:cNvSpPr/>
            <p:nvPr/>
          </p:nvSpPr>
          <p:spPr>
            <a:xfrm>
              <a:off x="8004935" y="2972374"/>
              <a:ext cx="59583" cy="51520"/>
            </a:xfrm>
            <a:custGeom>
              <a:avLst/>
              <a:gdLst/>
              <a:ahLst/>
              <a:cxnLst/>
              <a:rect l="l" t="t" r="r" b="b"/>
              <a:pathLst>
                <a:path w="25" h="25" extrusionOk="0">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1" name="Google Shape;691;g73b480ab9d_0_360"/>
            <p:cNvSpPr/>
            <p:nvPr/>
          </p:nvSpPr>
          <p:spPr>
            <a:xfrm>
              <a:off x="7585670" y="3291385"/>
              <a:ext cx="62614" cy="52393"/>
            </a:xfrm>
            <a:custGeom>
              <a:avLst/>
              <a:gdLst/>
              <a:ahLst/>
              <a:cxnLst/>
              <a:rect l="l" t="t" r="r" b="b"/>
              <a:pathLst>
                <a:path w="26" h="25" extrusionOk="0">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2" name="Google Shape;692;g73b480ab9d_0_360"/>
            <p:cNvSpPr/>
            <p:nvPr/>
          </p:nvSpPr>
          <p:spPr>
            <a:xfrm>
              <a:off x="9790820" y="2590275"/>
              <a:ext cx="60593" cy="51520"/>
            </a:xfrm>
            <a:custGeom>
              <a:avLst/>
              <a:gdLst/>
              <a:ahLst/>
              <a:cxnLst/>
              <a:rect l="l" t="t" r="r" b="b"/>
              <a:pathLst>
                <a:path w="25" h="25" extrusionOk="0">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3" name="Google Shape;693;g73b480ab9d_0_360"/>
            <p:cNvSpPr/>
            <p:nvPr/>
          </p:nvSpPr>
          <p:spPr>
            <a:xfrm>
              <a:off x="10586958" y="2686186"/>
              <a:ext cx="60593" cy="51520"/>
            </a:xfrm>
            <a:custGeom>
              <a:avLst/>
              <a:gdLst/>
              <a:ahLst/>
              <a:cxnLst/>
              <a:rect l="l" t="t" r="r" b="b"/>
              <a:pathLst>
                <a:path w="25" h="25" extrusionOk="0">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4" name="Google Shape;694;g73b480ab9d_0_360"/>
            <p:cNvSpPr/>
            <p:nvPr/>
          </p:nvSpPr>
          <p:spPr>
            <a:xfrm>
              <a:off x="11357660" y="3214037"/>
              <a:ext cx="59583" cy="52393"/>
            </a:xfrm>
            <a:custGeom>
              <a:avLst/>
              <a:gdLst/>
              <a:ahLst/>
              <a:cxnLst/>
              <a:rect l="l" t="t" r="r" b="b"/>
              <a:pathLst>
                <a:path w="25" h="25" extrusionOk="0">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5" name="Google Shape;695;g73b480ab9d_0_360"/>
            <p:cNvSpPr/>
            <p:nvPr/>
          </p:nvSpPr>
          <p:spPr>
            <a:xfrm>
              <a:off x="10849563" y="3336584"/>
              <a:ext cx="59583" cy="53268"/>
            </a:xfrm>
            <a:custGeom>
              <a:avLst/>
              <a:gdLst/>
              <a:ahLst/>
              <a:cxnLst/>
              <a:rect l="l" t="t" r="r" b="b"/>
              <a:pathLst>
                <a:path w="25" h="26" extrusionOk="0">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6" name="Google Shape;696;g73b480ab9d_0_360"/>
            <p:cNvSpPr/>
            <p:nvPr/>
          </p:nvSpPr>
          <p:spPr>
            <a:xfrm>
              <a:off x="11010580" y="3974807"/>
              <a:ext cx="59583" cy="51520"/>
            </a:xfrm>
            <a:custGeom>
              <a:avLst/>
              <a:gdLst/>
              <a:ahLst/>
              <a:cxnLst/>
              <a:rect l="l" t="t" r="r" b="b"/>
              <a:pathLst>
                <a:path w="25" h="25" extrusionOk="0">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7" name="Google Shape;697;g73b480ab9d_0_360"/>
            <p:cNvSpPr/>
            <p:nvPr/>
          </p:nvSpPr>
          <p:spPr>
            <a:xfrm>
              <a:off x="11341559" y="4552498"/>
              <a:ext cx="59583" cy="53268"/>
            </a:xfrm>
            <a:custGeom>
              <a:avLst/>
              <a:gdLst/>
              <a:ahLst/>
              <a:cxnLst/>
              <a:rect l="l" t="t" r="r" b="b"/>
              <a:pathLst>
                <a:path w="25" h="26" extrusionOk="0">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8" name="Google Shape;698;g73b480ab9d_0_360"/>
            <p:cNvSpPr/>
            <p:nvPr/>
          </p:nvSpPr>
          <p:spPr>
            <a:xfrm>
              <a:off x="11184120" y="4382668"/>
              <a:ext cx="59583" cy="54141"/>
            </a:xfrm>
            <a:custGeom>
              <a:avLst/>
              <a:gdLst/>
              <a:ahLst/>
              <a:cxnLst/>
              <a:rect l="l" t="t" r="r" b="b"/>
              <a:pathLst>
                <a:path w="25" h="26" extrusionOk="0">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9" name="Google Shape;699;g73b480ab9d_0_360"/>
            <p:cNvSpPr/>
            <p:nvPr/>
          </p:nvSpPr>
          <p:spPr>
            <a:xfrm>
              <a:off x="10926494" y="4199790"/>
              <a:ext cx="59583" cy="53268"/>
            </a:xfrm>
            <a:custGeom>
              <a:avLst/>
              <a:gdLst/>
              <a:ahLst/>
              <a:cxnLst/>
              <a:rect l="l" t="t" r="r" b="b"/>
              <a:pathLst>
                <a:path w="25" h="26" extrusionOk="0">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0" name="Google Shape;700;g73b480ab9d_0_360"/>
            <p:cNvSpPr/>
            <p:nvPr/>
          </p:nvSpPr>
          <p:spPr>
            <a:xfrm>
              <a:off x="10393349" y="3989066"/>
              <a:ext cx="59583" cy="52393"/>
            </a:xfrm>
            <a:custGeom>
              <a:avLst/>
              <a:gdLst/>
              <a:ahLst/>
              <a:cxnLst/>
              <a:rect l="l" t="t" r="r" b="b"/>
              <a:pathLst>
                <a:path w="25" h="25" extrusionOk="0">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1" name="Google Shape;701;g73b480ab9d_0_360"/>
            <p:cNvSpPr/>
            <p:nvPr/>
          </p:nvSpPr>
          <p:spPr>
            <a:xfrm>
              <a:off x="9956815" y="4074822"/>
              <a:ext cx="59583" cy="54141"/>
            </a:xfrm>
            <a:custGeom>
              <a:avLst/>
              <a:gdLst/>
              <a:ahLst/>
              <a:cxnLst/>
              <a:rect l="l" t="t" r="r" b="b"/>
              <a:pathLst>
                <a:path w="25" h="26" extrusionOk="0">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2" name="Google Shape;702;g73b480ab9d_0_360"/>
            <p:cNvSpPr/>
            <p:nvPr/>
          </p:nvSpPr>
          <p:spPr>
            <a:xfrm>
              <a:off x="9452297" y="4220775"/>
              <a:ext cx="59583" cy="51520"/>
            </a:xfrm>
            <a:custGeom>
              <a:avLst/>
              <a:gdLst/>
              <a:ahLst/>
              <a:cxnLst/>
              <a:rect l="l" t="t" r="r" b="b"/>
              <a:pathLst>
                <a:path w="25" h="25" extrusionOk="0">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3" name="Google Shape;703;g73b480ab9d_0_360"/>
            <p:cNvSpPr/>
            <p:nvPr/>
          </p:nvSpPr>
          <p:spPr>
            <a:xfrm>
              <a:off x="9109961" y="4062985"/>
              <a:ext cx="62614" cy="51520"/>
            </a:xfrm>
            <a:custGeom>
              <a:avLst/>
              <a:gdLst/>
              <a:ahLst/>
              <a:cxnLst/>
              <a:rect l="l" t="t" r="r" b="b"/>
              <a:pathLst>
                <a:path w="26" h="25" extrusionOk="0">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4" name="Google Shape;704;g73b480ab9d_0_360"/>
            <p:cNvSpPr/>
            <p:nvPr/>
          </p:nvSpPr>
          <p:spPr>
            <a:xfrm>
              <a:off x="8657324" y="3975816"/>
              <a:ext cx="62614" cy="54141"/>
            </a:xfrm>
            <a:custGeom>
              <a:avLst/>
              <a:gdLst/>
              <a:ahLst/>
              <a:cxnLst/>
              <a:rect l="l" t="t" r="r" b="b"/>
              <a:pathLst>
                <a:path w="26" h="26" extrusionOk="0">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5" name="Google Shape;705;g73b480ab9d_0_360"/>
            <p:cNvSpPr/>
            <p:nvPr/>
          </p:nvSpPr>
          <p:spPr>
            <a:xfrm>
              <a:off x="9482710" y="3801884"/>
              <a:ext cx="59583" cy="52393"/>
            </a:xfrm>
            <a:custGeom>
              <a:avLst/>
              <a:gdLst/>
              <a:ahLst/>
              <a:cxnLst/>
              <a:rect l="l" t="t" r="r" b="b"/>
              <a:pathLst>
                <a:path w="25" h="25" extrusionOk="0">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6" name="Google Shape;706;g73b480ab9d_0_360"/>
            <p:cNvSpPr/>
            <p:nvPr/>
          </p:nvSpPr>
          <p:spPr>
            <a:xfrm>
              <a:off x="9084914" y="4595140"/>
              <a:ext cx="62614" cy="51520"/>
            </a:xfrm>
            <a:custGeom>
              <a:avLst/>
              <a:gdLst/>
              <a:ahLst/>
              <a:cxnLst/>
              <a:rect l="l" t="t" r="r" b="b"/>
              <a:pathLst>
                <a:path w="26" h="25" extrusionOk="0">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7" name="Google Shape;707;g73b480ab9d_0_360"/>
            <p:cNvSpPr/>
            <p:nvPr/>
          </p:nvSpPr>
          <p:spPr>
            <a:xfrm>
              <a:off x="8360338" y="4356908"/>
              <a:ext cx="62614" cy="51520"/>
            </a:xfrm>
            <a:custGeom>
              <a:avLst/>
              <a:gdLst/>
              <a:ahLst/>
              <a:cxnLst/>
              <a:rect l="l" t="t" r="r" b="b"/>
              <a:pathLst>
                <a:path w="26" h="25" extrusionOk="0">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8" name="Google Shape;708;g73b480ab9d_0_360"/>
            <p:cNvSpPr/>
            <p:nvPr/>
          </p:nvSpPr>
          <p:spPr>
            <a:xfrm>
              <a:off x="7788457" y="4293818"/>
              <a:ext cx="59583" cy="52393"/>
            </a:xfrm>
            <a:custGeom>
              <a:avLst/>
              <a:gdLst/>
              <a:ahLst/>
              <a:cxnLst/>
              <a:rect l="l" t="t" r="r" b="b"/>
              <a:pathLst>
                <a:path w="25" h="25" extrusionOk="0">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9" name="Google Shape;709;g73b480ab9d_0_360"/>
            <p:cNvSpPr/>
            <p:nvPr/>
          </p:nvSpPr>
          <p:spPr>
            <a:xfrm>
              <a:off x="7983466" y="4085651"/>
              <a:ext cx="59583" cy="54141"/>
            </a:xfrm>
            <a:custGeom>
              <a:avLst/>
              <a:gdLst/>
              <a:ahLst/>
              <a:cxnLst/>
              <a:rect l="l" t="t" r="r" b="b"/>
              <a:pathLst>
                <a:path w="25" h="26" extrusionOk="0">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0" name="Google Shape;710;g73b480ab9d_0_360"/>
            <p:cNvSpPr/>
            <p:nvPr/>
          </p:nvSpPr>
          <p:spPr>
            <a:xfrm>
              <a:off x="7580925" y="4499564"/>
              <a:ext cx="59583" cy="52393"/>
            </a:xfrm>
            <a:custGeom>
              <a:avLst/>
              <a:gdLst/>
              <a:ahLst/>
              <a:cxnLst/>
              <a:rect l="l" t="t" r="r" b="b"/>
              <a:pathLst>
                <a:path w="25" h="25" extrusionOk="0">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1" name="Google Shape;711;g73b480ab9d_0_360"/>
            <p:cNvSpPr/>
            <p:nvPr/>
          </p:nvSpPr>
          <p:spPr>
            <a:xfrm>
              <a:off x="6446651" y="4305858"/>
              <a:ext cx="59583" cy="51520"/>
            </a:xfrm>
            <a:custGeom>
              <a:avLst/>
              <a:gdLst/>
              <a:ahLst/>
              <a:cxnLst/>
              <a:rect l="l" t="t" r="r" b="b"/>
              <a:pathLst>
                <a:path w="25" h="25" extrusionOk="0">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2" name="Google Shape;712;g73b480ab9d_0_360"/>
            <p:cNvSpPr/>
            <p:nvPr/>
          </p:nvSpPr>
          <p:spPr>
            <a:xfrm>
              <a:off x="6200926" y="3997474"/>
              <a:ext cx="62614" cy="54141"/>
            </a:xfrm>
            <a:custGeom>
              <a:avLst/>
              <a:gdLst/>
              <a:ahLst/>
              <a:cxnLst/>
              <a:rect l="l" t="t" r="r" b="b"/>
              <a:pathLst>
                <a:path w="26" h="26" extrusionOk="0">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3" name="Google Shape;713;g73b480ab9d_0_360"/>
            <p:cNvSpPr/>
            <p:nvPr/>
          </p:nvSpPr>
          <p:spPr>
            <a:xfrm>
              <a:off x="7211595" y="3143413"/>
              <a:ext cx="57564" cy="49774"/>
            </a:xfrm>
            <a:custGeom>
              <a:avLst/>
              <a:gdLst/>
              <a:ahLst/>
              <a:cxnLst/>
              <a:rect l="l" t="t" r="r" b="b"/>
              <a:pathLst>
                <a:path w="24" h="24" extrusionOk="0">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4" name="Google Shape;714;g73b480ab9d_0_360"/>
            <p:cNvSpPr/>
            <p:nvPr/>
          </p:nvSpPr>
          <p:spPr>
            <a:xfrm>
              <a:off x="8294200" y="3520385"/>
              <a:ext cx="30296" cy="24450"/>
            </a:xfrm>
            <a:custGeom>
              <a:avLst/>
              <a:gdLst/>
              <a:ahLst/>
              <a:cxnLst/>
              <a:rect l="l" t="t" r="r" b="b"/>
              <a:pathLst>
                <a:path w="13" h="12" extrusionOk="0">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5" name="Google Shape;715;g73b480ab9d_0_360"/>
            <p:cNvSpPr/>
            <p:nvPr/>
          </p:nvSpPr>
          <p:spPr>
            <a:xfrm>
              <a:off x="9593904" y="2916138"/>
              <a:ext cx="402543" cy="590394"/>
            </a:xfrm>
            <a:custGeom>
              <a:avLst/>
              <a:gdLst/>
              <a:ahLst/>
              <a:cxnLst/>
              <a:rect l="l" t="t" r="r" b="b"/>
              <a:pathLst>
                <a:path w="95" h="153" extrusionOk="0">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6" name="Google Shape;716;g73b480ab9d_0_360"/>
            <p:cNvSpPr/>
            <p:nvPr/>
          </p:nvSpPr>
          <p:spPr>
            <a:xfrm>
              <a:off x="8951626" y="2881983"/>
              <a:ext cx="799717" cy="683101"/>
            </a:xfrm>
            <a:custGeom>
              <a:avLst/>
              <a:gdLst/>
              <a:ahLst/>
              <a:cxnLst/>
              <a:rect l="l" t="t" r="r" b="b"/>
              <a:pathLst>
                <a:path w="189" h="177" extrusionOk="0">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7" name="Google Shape;717;g73b480ab9d_0_360"/>
            <p:cNvSpPr/>
            <p:nvPr/>
          </p:nvSpPr>
          <p:spPr>
            <a:xfrm>
              <a:off x="9518763" y="2618502"/>
              <a:ext cx="1100281" cy="1221450"/>
            </a:xfrm>
            <a:custGeom>
              <a:avLst/>
              <a:gdLst/>
              <a:ahLst/>
              <a:cxnLst/>
              <a:rect l="l" t="t" r="r" b="b"/>
              <a:pathLst>
                <a:path w="260" h="316" extrusionOk="0">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8" name="Google Shape;718;g73b480ab9d_0_360"/>
            <p:cNvSpPr/>
            <p:nvPr/>
          </p:nvSpPr>
          <p:spPr>
            <a:xfrm>
              <a:off x="7319990" y="2989328"/>
              <a:ext cx="754990" cy="483051"/>
            </a:xfrm>
            <a:custGeom>
              <a:avLst/>
              <a:gdLst/>
              <a:ahLst/>
              <a:cxnLst/>
              <a:rect l="l" t="t" r="r" b="b"/>
              <a:pathLst>
                <a:path w="178" h="125" extrusionOk="0">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9" name="Google Shape;719;g73b480ab9d_0_360"/>
            <p:cNvSpPr/>
            <p:nvPr/>
          </p:nvSpPr>
          <p:spPr>
            <a:xfrm>
              <a:off x="8565186" y="2963305"/>
              <a:ext cx="186064" cy="528591"/>
            </a:xfrm>
            <a:custGeom>
              <a:avLst/>
              <a:gdLst/>
              <a:ahLst/>
              <a:cxnLst/>
              <a:rect l="l" t="t" r="r" b="b"/>
              <a:pathLst>
                <a:path w="104" h="325" extrusionOk="0">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0" name="Google Shape;720;g73b480ab9d_0_360"/>
            <p:cNvSpPr/>
            <p:nvPr/>
          </p:nvSpPr>
          <p:spPr>
            <a:xfrm>
              <a:off x="8565186" y="2963305"/>
              <a:ext cx="186064" cy="528591"/>
            </a:xfrm>
            <a:custGeom>
              <a:avLst/>
              <a:gdLst/>
              <a:ahLst/>
              <a:cxnLst/>
              <a:rect l="l" t="t" r="r" b="b"/>
              <a:pathLst>
                <a:path w="104" h="325" extrusionOk="0">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1" name="Google Shape;721;g73b480ab9d_0_360"/>
            <p:cNvSpPr/>
            <p:nvPr/>
          </p:nvSpPr>
          <p:spPr>
            <a:xfrm>
              <a:off x="7353983" y="2468869"/>
              <a:ext cx="1046609" cy="1543482"/>
            </a:xfrm>
            <a:custGeom>
              <a:avLst/>
              <a:gdLst/>
              <a:ahLst/>
              <a:cxnLst/>
              <a:rect l="l" t="t" r="r" b="b"/>
              <a:pathLst>
                <a:path w="247" h="400" extrusionOk="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2" name="Google Shape;722;g73b480ab9d_0_360"/>
            <p:cNvSpPr/>
            <p:nvPr/>
          </p:nvSpPr>
          <p:spPr>
            <a:xfrm>
              <a:off x="9915938" y="2668920"/>
              <a:ext cx="814030" cy="1236087"/>
            </a:xfrm>
            <a:custGeom>
              <a:avLst/>
              <a:gdLst/>
              <a:ahLst/>
              <a:cxnLst/>
              <a:rect l="l" t="t" r="r" b="b"/>
              <a:pathLst>
                <a:path w="192" h="320" extrusionOk="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3" name="Google Shape;723;g73b480ab9d_0_360"/>
            <p:cNvSpPr/>
            <p:nvPr/>
          </p:nvSpPr>
          <p:spPr>
            <a:xfrm>
              <a:off x="9035713" y="2885236"/>
              <a:ext cx="491996" cy="811589"/>
            </a:xfrm>
            <a:custGeom>
              <a:avLst/>
              <a:gdLst/>
              <a:ahLst/>
              <a:cxnLst/>
              <a:rect l="l" t="t" r="r" b="b"/>
              <a:pathLst>
                <a:path w="275" h="499" extrusionOk="0">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4" name="Google Shape;724;g73b480ab9d_0_360"/>
            <p:cNvSpPr/>
            <p:nvPr/>
          </p:nvSpPr>
          <p:spPr>
            <a:xfrm>
              <a:off x="9035713" y="2885236"/>
              <a:ext cx="491996" cy="811589"/>
            </a:xfrm>
            <a:custGeom>
              <a:avLst/>
              <a:gdLst/>
              <a:ahLst/>
              <a:cxnLst/>
              <a:rect l="l" t="t" r="r" b="b"/>
              <a:pathLst>
                <a:path w="275" h="499" extrusionOk="0">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5" name="Google Shape;725;g73b480ab9d_0_360"/>
            <p:cNvSpPr/>
            <p:nvPr/>
          </p:nvSpPr>
          <p:spPr>
            <a:xfrm>
              <a:off x="7291365" y="3075528"/>
              <a:ext cx="1016194" cy="458654"/>
            </a:xfrm>
            <a:custGeom>
              <a:avLst/>
              <a:gdLst/>
              <a:ahLst/>
              <a:cxnLst/>
              <a:rect l="l" t="t" r="r" b="b"/>
              <a:pathLst>
                <a:path w="240" h="119" extrusionOk="0">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6" name="Google Shape;726;g73b480ab9d_0_360"/>
            <p:cNvSpPr/>
            <p:nvPr/>
          </p:nvSpPr>
          <p:spPr>
            <a:xfrm>
              <a:off x="9844375" y="2997459"/>
              <a:ext cx="774669" cy="640814"/>
            </a:xfrm>
            <a:custGeom>
              <a:avLst/>
              <a:gdLst/>
              <a:ahLst/>
              <a:cxnLst/>
              <a:rect l="l" t="t" r="r" b="b"/>
              <a:pathLst>
                <a:path w="433" h="394" extrusionOk="0">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7" name="Google Shape;727;g73b480ab9d_0_360"/>
            <p:cNvSpPr/>
            <p:nvPr/>
          </p:nvSpPr>
          <p:spPr>
            <a:xfrm>
              <a:off x="9844375" y="2997459"/>
              <a:ext cx="774669" cy="640814"/>
            </a:xfrm>
            <a:custGeom>
              <a:avLst/>
              <a:gdLst/>
              <a:ahLst/>
              <a:cxnLst/>
              <a:rect l="l" t="t" r="r" b="b"/>
              <a:pathLst>
                <a:path w="433" h="394" extrusionOk="0">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8" name="Google Shape;728;g73b480ab9d_0_360"/>
            <p:cNvSpPr/>
            <p:nvPr/>
          </p:nvSpPr>
          <p:spPr>
            <a:xfrm>
              <a:off x="8096449" y="3155224"/>
              <a:ext cx="1874951" cy="370826"/>
            </a:xfrm>
            <a:custGeom>
              <a:avLst/>
              <a:gdLst/>
              <a:ahLst/>
              <a:cxnLst/>
              <a:rect l="l" t="t" r="r" b="b"/>
              <a:pathLst>
                <a:path w="1048" h="228" extrusionOk="0">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9" name="Google Shape;729;g73b480ab9d_0_360"/>
            <p:cNvSpPr/>
            <p:nvPr/>
          </p:nvSpPr>
          <p:spPr>
            <a:xfrm>
              <a:off x="8096449" y="3155224"/>
              <a:ext cx="1874951" cy="370826"/>
            </a:xfrm>
            <a:custGeom>
              <a:avLst/>
              <a:gdLst/>
              <a:ahLst/>
              <a:cxnLst/>
              <a:rect l="l" t="t" r="r" b="b"/>
              <a:pathLst>
                <a:path w="1048" h="228" extrusionOk="0">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0" name="Google Shape;730;g73b480ab9d_0_360"/>
            <p:cNvSpPr/>
            <p:nvPr/>
          </p:nvSpPr>
          <p:spPr>
            <a:xfrm>
              <a:off x="7667070" y="3210522"/>
              <a:ext cx="2241712" cy="296010"/>
            </a:xfrm>
            <a:custGeom>
              <a:avLst/>
              <a:gdLst/>
              <a:ahLst/>
              <a:cxnLst/>
              <a:rect l="l" t="t" r="r" b="b"/>
              <a:pathLst>
                <a:path w="529" h="77" extrusionOk="0">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1" name="Google Shape;731;g73b480ab9d_0_360"/>
            <p:cNvSpPr/>
            <p:nvPr/>
          </p:nvSpPr>
          <p:spPr>
            <a:xfrm>
              <a:off x="8865750" y="3160102"/>
              <a:ext cx="1486721" cy="427752"/>
            </a:xfrm>
            <a:custGeom>
              <a:avLst/>
              <a:gdLst/>
              <a:ahLst/>
              <a:cxnLst/>
              <a:rect l="l" t="t" r="r" b="b"/>
              <a:pathLst>
                <a:path w="831" h="263" extrusionOk="0">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2" name="Google Shape;732;g73b480ab9d_0_360"/>
            <p:cNvSpPr/>
            <p:nvPr/>
          </p:nvSpPr>
          <p:spPr>
            <a:xfrm>
              <a:off x="8865750" y="3160102"/>
              <a:ext cx="1486721" cy="427752"/>
            </a:xfrm>
            <a:custGeom>
              <a:avLst/>
              <a:gdLst/>
              <a:ahLst/>
              <a:cxnLst/>
              <a:rect l="l" t="t" r="r" b="b"/>
              <a:pathLst>
                <a:path w="831" h="263" extrusionOk="0">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3" name="Google Shape;733;g73b480ab9d_0_360"/>
            <p:cNvSpPr/>
            <p:nvPr/>
          </p:nvSpPr>
          <p:spPr>
            <a:xfrm>
              <a:off x="9327331" y="3148718"/>
              <a:ext cx="1136063" cy="481424"/>
            </a:xfrm>
            <a:custGeom>
              <a:avLst/>
              <a:gdLst/>
              <a:ahLst/>
              <a:cxnLst/>
              <a:rect l="l" t="t" r="r" b="b"/>
              <a:pathLst>
                <a:path w="635" h="296" extrusionOk="0">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4" name="Google Shape;734;g73b480ab9d_0_360"/>
            <p:cNvSpPr/>
            <p:nvPr/>
          </p:nvSpPr>
          <p:spPr>
            <a:xfrm>
              <a:off x="9327331" y="3148718"/>
              <a:ext cx="1136063" cy="481424"/>
            </a:xfrm>
            <a:custGeom>
              <a:avLst/>
              <a:gdLst/>
              <a:ahLst/>
              <a:cxnLst/>
              <a:rect l="l" t="t" r="r" b="b"/>
              <a:pathLst>
                <a:path w="635" h="296" extrusionOk="0">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5" name="Google Shape;735;g73b480ab9d_0_360"/>
            <p:cNvSpPr/>
            <p:nvPr/>
          </p:nvSpPr>
          <p:spPr>
            <a:xfrm>
              <a:off x="9726296" y="3013724"/>
              <a:ext cx="851600" cy="775808"/>
            </a:xfrm>
            <a:custGeom>
              <a:avLst/>
              <a:gdLst/>
              <a:ahLst/>
              <a:cxnLst/>
              <a:rect l="l" t="t" r="r" b="b"/>
              <a:pathLst>
                <a:path w="476" h="477" extrusionOk="0">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6" name="Google Shape;736;g73b480ab9d_0_360"/>
            <p:cNvSpPr/>
            <p:nvPr/>
          </p:nvSpPr>
          <p:spPr>
            <a:xfrm>
              <a:off x="9726296" y="3013724"/>
              <a:ext cx="851600" cy="775808"/>
            </a:xfrm>
            <a:custGeom>
              <a:avLst/>
              <a:gdLst/>
              <a:ahLst/>
              <a:cxnLst/>
              <a:rect l="l" t="t" r="r" b="b"/>
              <a:pathLst>
                <a:path w="476" h="477" extrusionOk="0">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7" name="Google Shape;737;g73b480ab9d_0_360"/>
            <p:cNvSpPr/>
            <p:nvPr/>
          </p:nvSpPr>
          <p:spPr>
            <a:xfrm>
              <a:off x="10314901" y="2812046"/>
              <a:ext cx="372127" cy="1188922"/>
            </a:xfrm>
            <a:custGeom>
              <a:avLst/>
              <a:gdLst/>
              <a:ahLst/>
              <a:cxnLst/>
              <a:rect l="l" t="t" r="r" b="b"/>
              <a:pathLst>
                <a:path w="88" h="308" extrusionOk="0">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8" name="Google Shape;738;g73b480ab9d_0_360"/>
            <p:cNvSpPr/>
            <p:nvPr/>
          </p:nvSpPr>
          <p:spPr>
            <a:xfrm>
              <a:off x="9908781" y="2862466"/>
              <a:ext cx="1010828" cy="1185668"/>
            </a:xfrm>
            <a:custGeom>
              <a:avLst/>
              <a:gdLst/>
              <a:ahLst/>
              <a:cxnLst/>
              <a:rect l="l" t="t" r="r" b="b"/>
              <a:pathLst>
                <a:path w="239" h="307" extrusionOk="0">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9" name="Google Shape;739;g73b480ab9d_0_360"/>
            <p:cNvSpPr/>
            <p:nvPr/>
          </p:nvSpPr>
          <p:spPr>
            <a:xfrm>
              <a:off x="8357653" y="2654283"/>
              <a:ext cx="1114594" cy="1605288"/>
            </a:xfrm>
            <a:custGeom>
              <a:avLst/>
              <a:gdLst/>
              <a:ahLst/>
              <a:cxnLst/>
              <a:rect l="l" t="t" r="r" b="b"/>
              <a:pathLst>
                <a:path w="263" h="416" extrusionOk="0">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0" name="Google Shape;740;g73b480ab9d_0_360"/>
            <p:cNvSpPr/>
            <p:nvPr/>
          </p:nvSpPr>
          <p:spPr>
            <a:xfrm>
              <a:off x="8273567" y="2997459"/>
              <a:ext cx="1127117" cy="946584"/>
            </a:xfrm>
            <a:custGeom>
              <a:avLst/>
              <a:gdLst/>
              <a:ahLst/>
              <a:cxnLst/>
              <a:rect l="l" t="t" r="r" b="b"/>
              <a:pathLst>
                <a:path w="630" h="582" extrusionOk="0">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1" name="Google Shape;741;g73b480ab9d_0_360"/>
            <p:cNvSpPr/>
            <p:nvPr/>
          </p:nvSpPr>
          <p:spPr>
            <a:xfrm>
              <a:off x="8273567" y="2997459"/>
              <a:ext cx="1127117" cy="946584"/>
            </a:xfrm>
            <a:custGeom>
              <a:avLst/>
              <a:gdLst/>
              <a:ahLst/>
              <a:cxnLst/>
              <a:rect l="l" t="t" r="r" b="b"/>
              <a:pathLst>
                <a:path w="630" h="582" extrusionOk="0">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2" name="Google Shape;742;g73b480ab9d_0_360"/>
            <p:cNvSpPr/>
            <p:nvPr/>
          </p:nvSpPr>
          <p:spPr>
            <a:xfrm>
              <a:off x="9915938" y="3317867"/>
              <a:ext cx="114501" cy="320407"/>
            </a:xfrm>
            <a:custGeom>
              <a:avLst/>
              <a:gdLst/>
              <a:ahLst/>
              <a:cxnLst/>
              <a:rect l="l" t="t" r="r" b="b"/>
              <a:pathLst>
                <a:path w="64" h="197" extrusionOk="0">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3" name="Google Shape;743;g73b480ab9d_0_360"/>
            <p:cNvSpPr/>
            <p:nvPr/>
          </p:nvSpPr>
          <p:spPr>
            <a:xfrm>
              <a:off x="9915938" y="3317867"/>
              <a:ext cx="114501" cy="320407"/>
            </a:xfrm>
            <a:custGeom>
              <a:avLst/>
              <a:gdLst/>
              <a:ahLst/>
              <a:cxnLst/>
              <a:rect l="l" t="t" r="r" b="b"/>
              <a:pathLst>
                <a:path w="64" h="197" extrusionOk="0">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4" name="Google Shape;744;g73b480ab9d_0_360"/>
            <p:cNvSpPr/>
            <p:nvPr/>
          </p:nvSpPr>
          <p:spPr>
            <a:xfrm>
              <a:off x="9103698" y="3340637"/>
              <a:ext cx="1266665" cy="320407"/>
            </a:xfrm>
            <a:custGeom>
              <a:avLst/>
              <a:gdLst/>
              <a:ahLst/>
              <a:cxnLst/>
              <a:rect l="l" t="t" r="r" b="b"/>
              <a:pathLst>
                <a:path w="708" h="197" extrusionOk="0">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5" name="Google Shape;745;g73b480ab9d_0_360"/>
            <p:cNvSpPr/>
            <p:nvPr/>
          </p:nvSpPr>
          <p:spPr>
            <a:xfrm>
              <a:off x="9103698" y="3340637"/>
              <a:ext cx="1266665" cy="320407"/>
            </a:xfrm>
            <a:custGeom>
              <a:avLst/>
              <a:gdLst/>
              <a:ahLst/>
              <a:cxnLst/>
              <a:rect l="l" t="t" r="r" b="b"/>
              <a:pathLst>
                <a:path w="708" h="197" extrusionOk="0">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6" name="Google Shape;746;g73b480ab9d_0_360"/>
            <p:cNvSpPr/>
            <p:nvPr/>
          </p:nvSpPr>
          <p:spPr>
            <a:xfrm>
              <a:off x="8763774" y="2873851"/>
              <a:ext cx="1538604" cy="1266990"/>
            </a:xfrm>
            <a:custGeom>
              <a:avLst/>
              <a:gdLst/>
              <a:ahLst/>
              <a:cxnLst/>
              <a:rect l="l" t="t" r="r" b="b"/>
              <a:pathLst>
                <a:path w="363" h="328" extrusionOk="0">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7" name="Google Shape;747;g73b480ab9d_0_360"/>
            <p:cNvSpPr/>
            <p:nvPr/>
          </p:nvSpPr>
          <p:spPr>
            <a:xfrm>
              <a:off x="10919608" y="3264194"/>
              <a:ext cx="386440" cy="533469"/>
            </a:xfrm>
            <a:custGeom>
              <a:avLst/>
              <a:gdLst/>
              <a:ahLst/>
              <a:cxnLst/>
              <a:rect l="l" t="t" r="r" b="b"/>
              <a:pathLst>
                <a:path w="216" h="328" extrusionOk="0">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8" name="Google Shape;748;g73b480ab9d_0_360"/>
            <p:cNvSpPr/>
            <p:nvPr/>
          </p:nvSpPr>
          <p:spPr>
            <a:xfrm>
              <a:off x="10919608" y="3264194"/>
              <a:ext cx="386440" cy="533469"/>
            </a:xfrm>
            <a:custGeom>
              <a:avLst/>
              <a:gdLst/>
              <a:ahLst/>
              <a:cxnLst/>
              <a:rect l="l" t="t" r="r" b="b"/>
              <a:pathLst>
                <a:path w="216" h="328" extrusionOk="0">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9" name="Google Shape;749;g73b480ab9d_0_360"/>
            <p:cNvSpPr/>
            <p:nvPr/>
          </p:nvSpPr>
          <p:spPr>
            <a:xfrm>
              <a:off x="11080625" y="3283711"/>
              <a:ext cx="386440" cy="548107"/>
            </a:xfrm>
            <a:custGeom>
              <a:avLst/>
              <a:gdLst/>
              <a:ahLst/>
              <a:cxnLst/>
              <a:rect l="l" t="t" r="r" b="b"/>
              <a:pathLst>
                <a:path w="216" h="337" extrusionOk="0">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0" name="Google Shape;750;g73b480ab9d_0_360"/>
            <p:cNvSpPr/>
            <p:nvPr/>
          </p:nvSpPr>
          <p:spPr>
            <a:xfrm>
              <a:off x="11080625" y="3283711"/>
              <a:ext cx="386440" cy="548107"/>
            </a:xfrm>
            <a:custGeom>
              <a:avLst/>
              <a:gdLst/>
              <a:ahLst/>
              <a:cxnLst/>
              <a:rect l="l" t="t" r="r" b="b"/>
              <a:pathLst>
                <a:path w="216" h="337" extrusionOk="0">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1" name="Google Shape;751;g73b480ab9d_0_360"/>
            <p:cNvSpPr/>
            <p:nvPr/>
          </p:nvSpPr>
          <p:spPr>
            <a:xfrm>
              <a:off x="7811986" y="2792529"/>
              <a:ext cx="1177211" cy="1556494"/>
            </a:xfrm>
            <a:custGeom>
              <a:avLst/>
              <a:gdLst/>
              <a:ahLst/>
              <a:cxnLst/>
              <a:rect l="l" t="t" r="r" b="b"/>
              <a:pathLst>
                <a:path w="278" h="403" extrusionOk="0">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2" name="Google Shape;752;g73b480ab9d_0_360"/>
            <p:cNvSpPr/>
            <p:nvPr/>
          </p:nvSpPr>
          <p:spPr>
            <a:xfrm>
              <a:off x="7701063" y="3225160"/>
              <a:ext cx="1204047" cy="707498"/>
            </a:xfrm>
            <a:custGeom>
              <a:avLst/>
              <a:gdLst/>
              <a:ahLst/>
              <a:cxnLst/>
              <a:rect l="l" t="t" r="r" b="b"/>
              <a:pathLst>
                <a:path w="673" h="435" extrusionOk="0">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3" name="Google Shape;753;g73b480ab9d_0_360"/>
            <p:cNvSpPr/>
            <p:nvPr/>
          </p:nvSpPr>
          <p:spPr>
            <a:xfrm>
              <a:off x="7701063" y="3225160"/>
              <a:ext cx="1204047" cy="707498"/>
            </a:xfrm>
            <a:custGeom>
              <a:avLst/>
              <a:gdLst/>
              <a:ahLst/>
              <a:cxnLst/>
              <a:rect l="l" t="t" r="r" b="b"/>
              <a:pathLst>
                <a:path w="673" h="435" extrusionOk="0">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4" name="Google Shape;754;g73b480ab9d_0_360"/>
            <p:cNvSpPr/>
            <p:nvPr/>
          </p:nvSpPr>
          <p:spPr>
            <a:xfrm>
              <a:off x="5668675" y="3495147"/>
              <a:ext cx="3070052" cy="201677"/>
            </a:xfrm>
            <a:custGeom>
              <a:avLst/>
              <a:gdLst/>
              <a:ahLst/>
              <a:cxnLst/>
              <a:rect l="l" t="t" r="r" b="b"/>
              <a:pathLst>
                <a:path w="725" h="52" extrusionOk="0">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5" name="Google Shape;755;g73b480ab9d_0_360"/>
            <p:cNvSpPr/>
            <p:nvPr/>
          </p:nvSpPr>
          <p:spPr>
            <a:xfrm>
              <a:off x="7905018" y="3395936"/>
              <a:ext cx="644067" cy="427752"/>
            </a:xfrm>
            <a:custGeom>
              <a:avLst/>
              <a:gdLst/>
              <a:ahLst/>
              <a:cxnLst/>
              <a:rect l="l" t="t" r="r" b="b"/>
              <a:pathLst>
                <a:path w="360" h="263" extrusionOk="0">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6" name="Google Shape;756;g73b480ab9d_0_360"/>
            <p:cNvSpPr/>
            <p:nvPr/>
          </p:nvSpPr>
          <p:spPr>
            <a:xfrm>
              <a:off x="7905018" y="3395936"/>
              <a:ext cx="644067" cy="427752"/>
            </a:xfrm>
            <a:custGeom>
              <a:avLst/>
              <a:gdLst/>
              <a:ahLst/>
              <a:cxnLst/>
              <a:rect l="l" t="t" r="r" b="b"/>
              <a:pathLst>
                <a:path w="360" h="263" extrusionOk="0">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7" name="Google Shape;757;g73b480ab9d_0_360"/>
            <p:cNvSpPr/>
            <p:nvPr/>
          </p:nvSpPr>
          <p:spPr>
            <a:xfrm>
              <a:off x="7777993" y="2862466"/>
              <a:ext cx="706685" cy="1551615"/>
            </a:xfrm>
            <a:custGeom>
              <a:avLst/>
              <a:gdLst/>
              <a:ahLst/>
              <a:cxnLst/>
              <a:rect l="l" t="t" r="r" b="b"/>
              <a:pathLst>
                <a:path w="167" h="402" extrusionOk="0">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8" name="Google Shape;758;g73b480ab9d_0_360"/>
            <p:cNvSpPr/>
            <p:nvPr/>
          </p:nvSpPr>
          <p:spPr>
            <a:xfrm>
              <a:off x="8175168" y="3576468"/>
              <a:ext cx="653013" cy="143126"/>
            </a:xfrm>
            <a:custGeom>
              <a:avLst/>
              <a:gdLst/>
              <a:ahLst/>
              <a:cxnLst/>
              <a:rect l="l" t="t" r="r" b="b"/>
              <a:pathLst>
                <a:path w="365" h="88" extrusionOk="0">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9" name="Google Shape;759;g73b480ab9d_0_360"/>
            <p:cNvSpPr/>
            <p:nvPr/>
          </p:nvSpPr>
          <p:spPr>
            <a:xfrm>
              <a:off x="8175168" y="3576468"/>
              <a:ext cx="653013" cy="143126"/>
            </a:xfrm>
            <a:custGeom>
              <a:avLst/>
              <a:gdLst/>
              <a:ahLst/>
              <a:cxnLst/>
              <a:rect l="l" t="t" r="r" b="b"/>
              <a:pathLst>
                <a:path w="365" h="88" extrusionOk="0">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0" name="Google Shape;760;g73b480ab9d_0_360"/>
            <p:cNvSpPr/>
            <p:nvPr/>
          </p:nvSpPr>
          <p:spPr>
            <a:xfrm>
              <a:off x="8010573" y="3433343"/>
              <a:ext cx="71563" cy="552986"/>
            </a:xfrm>
            <a:custGeom>
              <a:avLst/>
              <a:gdLst/>
              <a:ahLst/>
              <a:cxnLst/>
              <a:rect l="l" t="t" r="r" b="b"/>
              <a:pathLst>
                <a:path w="17" h="143" extrusionOk="0">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1" name="Google Shape;761;g73b480ab9d_0_360"/>
            <p:cNvSpPr/>
            <p:nvPr/>
          </p:nvSpPr>
          <p:spPr>
            <a:xfrm>
              <a:off x="10742490" y="3460993"/>
              <a:ext cx="220057" cy="486304"/>
            </a:xfrm>
            <a:custGeom>
              <a:avLst/>
              <a:gdLst/>
              <a:ahLst/>
              <a:cxnLst/>
              <a:rect l="l" t="t" r="r" b="b"/>
              <a:pathLst>
                <a:path w="123" h="299" extrusionOk="0">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2" name="Google Shape;762;g73b480ab9d_0_360"/>
            <p:cNvSpPr/>
            <p:nvPr/>
          </p:nvSpPr>
          <p:spPr>
            <a:xfrm>
              <a:off x="10742490" y="3460993"/>
              <a:ext cx="220057" cy="486304"/>
            </a:xfrm>
            <a:custGeom>
              <a:avLst/>
              <a:gdLst/>
              <a:ahLst/>
              <a:cxnLst/>
              <a:rect l="l" t="t" r="r" b="b"/>
              <a:pathLst>
                <a:path w="123" h="299" extrusionOk="0">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3" name="Google Shape;763;g73b480ab9d_0_360"/>
            <p:cNvSpPr/>
            <p:nvPr/>
          </p:nvSpPr>
          <p:spPr>
            <a:xfrm>
              <a:off x="10831944" y="3460993"/>
              <a:ext cx="400753" cy="478171"/>
            </a:xfrm>
            <a:custGeom>
              <a:avLst/>
              <a:gdLst/>
              <a:ahLst/>
              <a:cxnLst/>
              <a:rect l="l" t="t" r="r" b="b"/>
              <a:pathLst>
                <a:path w="224" h="294" extrusionOk="0">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4" name="Google Shape;764;g73b480ab9d_0_360"/>
            <p:cNvSpPr/>
            <p:nvPr/>
          </p:nvSpPr>
          <p:spPr>
            <a:xfrm>
              <a:off x="10831944" y="3460993"/>
              <a:ext cx="400753" cy="478171"/>
            </a:xfrm>
            <a:custGeom>
              <a:avLst/>
              <a:gdLst/>
              <a:ahLst/>
              <a:cxnLst/>
              <a:rect l="l" t="t" r="r" b="b"/>
              <a:pathLst>
                <a:path w="224" h="294" extrusionOk="0">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5" name="Google Shape;765;g73b480ab9d_0_360"/>
            <p:cNvSpPr/>
            <p:nvPr/>
          </p:nvSpPr>
          <p:spPr>
            <a:xfrm>
              <a:off x="10572528" y="3503279"/>
              <a:ext cx="386440" cy="435884"/>
            </a:xfrm>
            <a:custGeom>
              <a:avLst/>
              <a:gdLst/>
              <a:ahLst/>
              <a:cxnLst/>
              <a:rect l="l" t="t" r="r" b="b"/>
              <a:pathLst>
                <a:path w="216" h="268" extrusionOk="0">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6" name="Google Shape;766;g73b480ab9d_0_360"/>
            <p:cNvSpPr/>
            <p:nvPr/>
          </p:nvSpPr>
          <p:spPr>
            <a:xfrm>
              <a:off x="10572528" y="3503279"/>
              <a:ext cx="386440" cy="435884"/>
            </a:xfrm>
            <a:custGeom>
              <a:avLst/>
              <a:gdLst/>
              <a:ahLst/>
              <a:cxnLst/>
              <a:rect l="l" t="t" r="r" b="b"/>
              <a:pathLst>
                <a:path w="216" h="268" extrusionOk="0">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7" name="Google Shape;767;g73b480ab9d_0_360"/>
            <p:cNvSpPr/>
            <p:nvPr/>
          </p:nvSpPr>
          <p:spPr>
            <a:xfrm>
              <a:off x="7921119" y="3711463"/>
              <a:ext cx="89454" cy="69936"/>
            </a:xfrm>
            <a:custGeom>
              <a:avLst/>
              <a:gdLst/>
              <a:ahLst/>
              <a:cxnLst/>
              <a:rect l="l" t="t" r="r" b="b"/>
              <a:pathLst>
                <a:path w="50" h="43" extrusionOk="0">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8" name="Google Shape;768;g73b480ab9d_0_360"/>
            <p:cNvSpPr/>
            <p:nvPr/>
          </p:nvSpPr>
          <p:spPr>
            <a:xfrm>
              <a:off x="7921119" y="3711463"/>
              <a:ext cx="89454" cy="69936"/>
            </a:xfrm>
            <a:custGeom>
              <a:avLst/>
              <a:gdLst/>
              <a:ahLst/>
              <a:cxnLst/>
              <a:rect l="l" t="t" r="r" b="b"/>
              <a:pathLst>
                <a:path w="50" h="43" extrusionOk="0">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9" name="Google Shape;769;g73b480ab9d_0_360"/>
            <p:cNvSpPr/>
            <p:nvPr/>
          </p:nvSpPr>
          <p:spPr>
            <a:xfrm>
              <a:off x="7071309" y="3356901"/>
              <a:ext cx="728154" cy="853876"/>
            </a:xfrm>
            <a:custGeom>
              <a:avLst/>
              <a:gdLst/>
              <a:ahLst/>
              <a:cxnLst/>
              <a:rect l="l" t="t" r="r" b="b"/>
              <a:pathLst>
                <a:path w="172" h="221" extrusionOk="0">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0" name="Google Shape;770;g73b480ab9d_0_360"/>
            <p:cNvSpPr/>
            <p:nvPr/>
          </p:nvSpPr>
          <p:spPr>
            <a:xfrm>
              <a:off x="7418389" y="3581348"/>
              <a:ext cx="390018" cy="369200"/>
            </a:xfrm>
            <a:custGeom>
              <a:avLst/>
              <a:gdLst/>
              <a:ahLst/>
              <a:cxnLst/>
              <a:rect l="l" t="t" r="r" b="b"/>
              <a:pathLst>
                <a:path w="92" h="96" extrusionOk="0">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1" name="Google Shape;771;g73b480ab9d_0_360"/>
            <p:cNvSpPr/>
            <p:nvPr/>
          </p:nvSpPr>
          <p:spPr>
            <a:xfrm>
              <a:off x="6897768" y="2989328"/>
              <a:ext cx="710263" cy="1564626"/>
            </a:xfrm>
            <a:custGeom>
              <a:avLst/>
              <a:gdLst/>
              <a:ahLst/>
              <a:cxnLst/>
              <a:rect l="l" t="t" r="r" b="b"/>
              <a:pathLst>
                <a:path w="168" h="405" extrusionOk="0">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2" name="Google Shape;772;g73b480ab9d_0_360"/>
            <p:cNvSpPr/>
            <p:nvPr/>
          </p:nvSpPr>
          <p:spPr>
            <a:xfrm>
              <a:off x="8443529" y="2935655"/>
              <a:ext cx="1332861" cy="1711006"/>
            </a:xfrm>
            <a:custGeom>
              <a:avLst/>
              <a:gdLst/>
              <a:ahLst/>
              <a:cxnLst/>
              <a:rect l="l" t="t" r="r" b="b"/>
              <a:pathLst>
                <a:path w="315" h="443" extrusionOk="0">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3" name="Google Shape;773;g73b480ab9d_0_360"/>
            <p:cNvSpPr/>
            <p:nvPr/>
          </p:nvSpPr>
          <p:spPr>
            <a:xfrm>
              <a:off x="8701156" y="2325744"/>
              <a:ext cx="1511768" cy="1683356"/>
            </a:xfrm>
            <a:custGeom>
              <a:avLst/>
              <a:gdLst/>
              <a:ahLst/>
              <a:cxnLst/>
              <a:rect l="l" t="t" r="r" b="b"/>
              <a:pathLst>
                <a:path w="357" h="436" extrusionOk="0">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4" name="Google Shape;774;g73b480ab9d_0_360"/>
            <p:cNvSpPr/>
            <p:nvPr/>
          </p:nvSpPr>
          <p:spPr>
            <a:xfrm>
              <a:off x="8921213" y="3309734"/>
              <a:ext cx="529566" cy="1016520"/>
            </a:xfrm>
            <a:custGeom>
              <a:avLst/>
              <a:gdLst/>
              <a:ahLst/>
              <a:cxnLst/>
              <a:rect l="l" t="t" r="r" b="b"/>
              <a:pathLst>
                <a:path w="296" h="625" extrusionOk="0">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5" name="Google Shape;775;g73b480ab9d_0_360"/>
            <p:cNvSpPr/>
            <p:nvPr/>
          </p:nvSpPr>
          <p:spPr>
            <a:xfrm>
              <a:off x="8921213" y="3309734"/>
              <a:ext cx="529566" cy="1016520"/>
            </a:xfrm>
            <a:custGeom>
              <a:avLst/>
              <a:gdLst/>
              <a:ahLst/>
              <a:cxnLst/>
              <a:rect l="l" t="t" r="r" b="b"/>
              <a:pathLst>
                <a:path w="296" h="625" extrusionOk="0">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6" name="Google Shape;776;g73b480ab9d_0_360"/>
            <p:cNvSpPr/>
            <p:nvPr/>
          </p:nvSpPr>
          <p:spPr>
            <a:xfrm>
              <a:off x="8040988" y="3506533"/>
              <a:ext cx="1075234" cy="657078"/>
            </a:xfrm>
            <a:custGeom>
              <a:avLst/>
              <a:gdLst/>
              <a:ahLst/>
              <a:cxnLst/>
              <a:rect l="l" t="t" r="r" b="b"/>
              <a:pathLst>
                <a:path w="254" h="170" extrusionOk="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7" name="Google Shape;777;g73b480ab9d_0_360"/>
            <p:cNvSpPr/>
            <p:nvPr/>
          </p:nvSpPr>
          <p:spPr>
            <a:xfrm>
              <a:off x="6414718" y="3337384"/>
              <a:ext cx="1350752" cy="1023025"/>
            </a:xfrm>
            <a:custGeom>
              <a:avLst/>
              <a:gdLst/>
              <a:ahLst/>
              <a:cxnLst/>
              <a:rect l="l" t="t" r="r" b="b"/>
              <a:pathLst>
                <a:path w="319" h="265" extrusionOk="0">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8" name="Google Shape;778;g73b480ab9d_0_360"/>
            <p:cNvSpPr/>
            <p:nvPr/>
          </p:nvSpPr>
          <p:spPr>
            <a:xfrm>
              <a:off x="6870933" y="3314614"/>
              <a:ext cx="1325705" cy="1092962"/>
            </a:xfrm>
            <a:custGeom>
              <a:avLst/>
              <a:gdLst/>
              <a:ahLst/>
              <a:cxnLst/>
              <a:rect l="l" t="t" r="r" b="b"/>
              <a:pathLst>
                <a:path w="313" h="283" extrusionOk="0">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9" name="Google Shape;779;g73b480ab9d_0_360"/>
            <p:cNvSpPr/>
            <p:nvPr/>
          </p:nvSpPr>
          <p:spPr>
            <a:xfrm>
              <a:off x="10289854" y="3550446"/>
              <a:ext cx="765724" cy="674969"/>
            </a:xfrm>
            <a:custGeom>
              <a:avLst/>
              <a:gdLst/>
              <a:ahLst/>
              <a:cxnLst/>
              <a:rect l="l" t="t" r="r" b="b"/>
              <a:pathLst>
                <a:path w="428" h="415" extrusionOk="0">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0" name="Google Shape;780;g73b480ab9d_0_360"/>
            <p:cNvSpPr/>
            <p:nvPr/>
          </p:nvSpPr>
          <p:spPr>
            <a:xfrm>
              <a:off x="10289854" y="3550446"/>
              <a:ext cx="765724" cy="674969"/>
            </a:xfrm>
            <a:custGeom>
              <a:avLst/>
              <a:gdLst/>
              <a:ahLst/>
              <a:cxnLst/>
              <a:rect l="l" t="t" r="r" b="b"/>
              <a:pathLst>
                <a:path w="428" h="415" extrusionOk="0">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1" name="Google Shape;781;g73b480ab9d_0_360"/>
            <p:cNvSpPr/>
            <p:nvPr/>
          </p:nvSpPr>
          <p:spPr>
            <a:xfrm>
              <a:off x="10178931" y="3530928"/>
              <a:ext cx="792561" cy="705871"/>
            </a:xfrm>
            <a:custGeom>
              <a:avLst/>
              <a:gdLst/>
              <a:ahLst/>
              <a:cxnLst/>
              <a:rect l="l" t="t" r="r" b="b"/>
              <a:pathLst>
                <a:path w="187" h="183" extrusionOk="0">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2" name="Google Shape;782;g73b480ab9d_0_360"/>
            <p:cNvSpPr/>
            <p:nvPr/>
          </p:nvSpPr>
          <p:spPr>
            <a:xfrm>
              <a:off x="10653036" y="3407320"/>
              <a:ext cx="551035" cy="1023025"/>
            </a:xfrm>
            <a:custGeom>
              <a:avLst/>
              <a:gdLst/>
              <a:ahLst/>
              <a:cxnLst/>
              <a:rect l="l" t="t" r="r" b="b"/>
              <a:pathLst>
                <a:path w="130" h="265" extrusionOk="0">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3" name="Google Shape;783;g73b480ab9d_0_360"/>
            <p:cNvSpPr/>
            <p:nvPr/>
          </p:nvSpPr>
          <p:spPr>
            <a:xfrm>
              <a:off x="11021586" y="3264194"/>
              <a:ext cx="356027" cy="1332047"/>
            </a:xfrm>
            <a:custGeom>
              <a:avLst/>
              <a:gdLst/>
              <a:ahLst/>
              <a:cxnLst/>
              <a:rect l="l" t="t" r="r" b="b"/>
              <a:pathLst>
                <a:path w="84" h="345" extrusionOk="0">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4" name="Google Shape;784;g73b480ab9d_0_360"/>
            <p:cNvSpPr/>
            <p:nvPr/>
          </p:nvSpPr>
          <p:spPr>
            <a:xfrm>
              <a:off x="7260951" y="3773267"/>
              <a:ext cx="173541" cy="367574"/>
            </a:xfrm>
            <a:custGeom>
              <a:avLst/>
              <a:gdLst/>
              <a:ahLst/>
              <a:cxnLst/>
              <a:rect l="l" t="t" r="r" b="b"/>
              <a:pathLst>
                <a:path w="41" h="95" extrusionOk="0">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5" name="Google Shape;785;g73b480ab9d_0_360"/>
            <p:cNvSpPr/>
            <p:nvPr/>
          </p:nvSpPr>
          <p:spPr>
            <a:xfrm>
              <a:off x="6235811" y="3646406"/>
              <a:ext cx="1300658" cy="699365"/>
            </a:xfrm>
            <a:custGeom>
              <a:avLst/>
              <a:gdLst/>
              <a:ahLst/>
              <a:cxnLst/>
              <a:rect l="l" t="t" r="r" b="b"/>
              <a:pathLst>
                <a:path w="307" h="181" extrusionOk="0">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6" name="Google Shape;786;g73b480ab9d_0_360"/>
            <p:cNvSpPr/>
            <p:nvPr/>
          </p:nvSpPr>
          <p:spPr>
            <a:xfrm>
              <a:off x="11080625" y="3568337"/>
              <a:ext cx="898115" cy="862008"/>
            </a:xfrm>
            <a:custGeom>
              <a:avLst/>
              <a:gdLst/>
              <a:ahLst/>
              <a:cxnLst/>
              <a:rect l="l" t="t" r="r" b="b"/>
              <a:pathLst>
                <a:path w="212" h="223" extrusionOk="0">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7" name="Google Shape;787;g73b480ab9d_0_360"/>
            <p:cNvSpPr/>
            <p:nvPr/>
          </p:nvSpPr>
          <p:spPr>
            <a:xfrm>
              <a:off x="7981948" y="3340637"/>
              <a:ext cx="109134" cy="97585"/>
            </a:xfrm>
            <a:custGeom>
              <a:avLst/>
              <a:gdLst/>
              <a:ahLst/>
              <a:cxnLst/>
              <a:rect l="l" t="t" r="r" b="b"/>
              <a:pathLst>
                <a:path w="26" h="25" extrusionOk="0">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8" name="Google Shape;788;g73b480ab9d_0_360"/>
            <p:cNvSpPr/>
            <p:nvPr/>
          </p:nvSpPr>
          <p:spPr>
            <a:xfrm>
              <a:off x="7303889" y="3101551"/>
              <a:ext cx="42937" cy="35782"/>
            </a:xfrm>
            <a:custGeom>
              <a:avLst/>
              <a:gdLst/>
              <a:ahLst/>
              <a:cxnLst/>
              <a:rect l="l" t="t" r="r" b="b"/>
              <a:pathLst>
                <a:path w="10" h="9" extrusionOk="0">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a:gsLst>
                <a:gs pos="0">
                  <a:srgbClr val="676A55">
                    <a:alpha val="74509"/>
                  </a:srgbClr>
                </a:gs>
                <a:gs pos="92000">
                  <a:srgbClr val="000000">
                    <a:alpha val="20392"/>
                  </a:srgbClr>
                </a:gs>
                <a:gs pos="100000">
                  <a:srgbClr val="000000">
                    <a:alpha val="20392"/>
                  </a:srgbClr>
                </a:gs>
              </a:gsLst>
              <a:lin ang="2700006"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89" name="Google Shape;789;g73b480ab9d_0_360"/>
          <p:cNvSpPr/>
          <p:nvPr/>
        </p:nvSpPr>
        <p:spPr>
          <a:xfrm>
            <a:off x="6468425" y="3197125"/>
            <a:ext cx="3641700" cy="685200"/>
          </a:xfrm>
          <a:prstGeom prst="rect">
            <a:avLst/>
          </a:prstGeom>
          <a:solidFill>
            <a:srgbClr val="3ABFC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zh-CN" sz="3600" b="0" i="0" u="none" strike="noStrike" cap="none">
                <a:solidFill>
                  <a:schemeClr val="lt1"/>
                </a:solidFill>
                <a:latin typeface="Arial"/>
                <a:ea typeface="Arial"/>
                <a:cs typeface="Arial"/>
                <a:sym typeface="Arial"/>
              </a:rPr>
              <a:t>Thank you</a:t>
            </a:r>
            <a:endParaRPr sz="36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73b480ab9d_0_196"/>
          <p:cNvSpPr txBox="1"/>
          <p:nvPr/>
        </p:nvSpPr>
        <p:spPr>
          <a:xfrm>
            <a:off x="1199839" y="716175"/>
            <a:ext cx="3558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Data Resources</a:t>
            </a:r>
            <a:endParaRPr sz="2800" b="0" i="0" u="none" strike="noStrike" cap="none">
              <a:solidFill>
                <a:srgbClr val="26262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262626"/>
              </a:solidFill>
              <a:latin typeface="Arial"/>
              <a:ea typeface="Arial"/>
              <a:cs typeface="Arial"/>
              <a:sym typeface="Arial"/>
            </a:endParaRPr>
          </a:p>
        </p:txBody>
      </p:sp>
      <p:sp>
        <p:nvSpPr>
          <p:cNvPr id="195" name="Google Shape;195;g73b480ab9d_0_196"/>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2</a:t>
            </a:r>
            <a:endParaRPr sz="6000" b="0" i="0" u="none" strike="noStrike" cap="none">
              <a:solidFill>
                <a:srgbClr val="000000"/>
              </a:solidFill>
              <a:latin typeface="Arial"/>
              <a:ea typeface="Arial"/>
              <a:cs typeface="Arial"/>
              <a:sym typeface="Arial"/>
            </a:endParaRPr>
          </a:p>
        </p:txBody>
      </p:sp>
      <p:grpSp>
        <p:nvGrpSpPr>
          <p:cNvPr id="196" name="Google Shape;196;g73b480ab9d_0_196"/>
          <p:cNvGrpSpPr/>
          <p:nvPr/>
        </p:nvGrpSpPr>
        <p:grpSpPr>
          <a:xfrm>
            <a:off x="447611" y="3449359"/>
            <a:ext cx="5761262" cy="638173"/>
            <a:chOff x="5437486" y="2223972"/>
            <a:chExt cx="5761262" cy="638173"/>
          </a:xfrm>
        </p:grpSpPr>
        <p:cxnSp>
          <p:nvCxnSpPr>
            <p:cNvPr id="197" name="Google Shape;197;g73b480ab9d_0_196"/>
            <p:cNvCxnSpPr/>
            <p:nvPr/>
          </p:nvCxnSpPr>
          <p:spPr>
            <a:xfrm>
              <a:off x="6061931" y="2281345"/>
              <a:ext cx="0" cy="580800"/>
            </a:xfrm>
            <a:prstGeom prst="straightConnector1">
              <a:avLst/>
            </a:prstGeom>
            <a:noFill/>
            <a:ln w="57150" cap="flat" cmpd="sng">
              <a:solidFill>
                <a:schemeClr val="accent4"/>
              </a:solidFill>
              <a:prstDash val="solid"/>
              <a:miter lim="800000"/>
              <a:headEnd type="none" w="sm" len="sm"/>
              <a:tailEnd type="none" w="sm" len="sm"/>
            </a:ln>
          </p:spPr>
        </p:cxnSp>
        <p:grpSp>
          <p:nvGrpSpPr>
            <p:cNvPr id="198" name="Google Shape;198;g73b480ab9d_0_196"/>
            <p:cNvGrpSpPr/>
            <p:nvPr/>
          </p:nvGrpSpPr>
          <p:grpSpPr>
            <a:xfrm>
              <a:off x="6193935" y="2223972"/>
              <a:ext cx="5004813" cy="502359"/>
              <a:chOff x="6526371" y="2650753"/>
              <a:chExt cx="5004813" cy="502359"/>
            </a:xfrm>
          </p:grpSpPr>
          <p:sp>
            <p:nvSpPr>
              <p:cNvPr id="199" name="Google Shape;199;g73b480ab9d_0_196"/>
              <p:cNvSpPr txBox="1"/>
              <p:nvPr/>
            </p:nvSpPr>
            <p:spPr>
              <a:xfrm>
                <a:off x="6552084" y="2659612"/>
                <a:ext cx="4979100" cy="493500"/>
              </a:xfrm>
              <a:prstGeom prst="rect">
                <a:avLst/>
              </a:prstGeom>
              <a:noFill/>
              <a:ln>
                <a:noFill/>
              </a:ln>
            </p:spPr>
            <p:txBody>
              <a:bodyPr spcFirstLastPara="1" wrap="square" lIns="82275" tIns="41125" rIns="82275" bIns="41125" anchor="t" anchorCtr="0">
                <a:noAutofit/>
              </a:bodyPr>
              <a:lstStyle/>
              <a:p>
                <a:pPr marL="0" marR="0" lvl="0" indent="0" algn="just" rtl="0">
                  <a:lnSpc>
                    <a:spcPct val="130000"/>
                  </a:lnSpc>
                  <a:spcBef>
                    <a:spcPts val="0"/>
                  </a:spcBef>
                  <a:spcAft>
                    <a:spcPts val="0"/>
                  </a:spcAft>
                  <a:buClr>
                    <a:srgbClr val="000000"/>
                  </a:buClr>
                  <a:buSzPts val="1800"/>
                  <a:buFont typeface="Arial"/>
                  <a:buNone/>
                </a:pPr>
                <a:r>
                  <a:rPr lang="zh-CN" sz="1800" b="0" i="0" u="sng" strike="noStrike" cap="none">
                    <a:solidFill>
                      <a:schemeClr val="dk2"/>
                    </a:solidFill>
                    <a:latin typeface="Arial"/>
                    <a:ea typeface="Arial"/>
                    <a:cs typeface="Arial"/>
                    <a:sym typeface="Arial"/>
                    <a:hlinkClick r:id="rId3"/>
                  </a:rPr>
                  <a:t>https://www.kaggle.com/c/sf-crime/overview</a:t>
                </a:r>
                <a:endParaRPr sz="1800" b="0" i="0" u="none" strike="noStrike" cap="none">
                  <a:solidFill>
                    <a:schemeClr val="dk2"/>
                  </a:solidFill>
                  <a:latin typeface="Arial"/>
                  <a:ea typeface="Arial"/>
                  <a:cs typeface="Arial"/>
                  <a:sym typeface="Arial"/>
                </a:endParaRPr>
              </a:p>
            </p:txBody>
          </p:sp>
          <p:sp>
            <p:nvSpPr>
              <p:cNvPr id="200" name="Google Shape;200;g73b480ab9d_0_196"/>
              <p:cNvSpPr txBox="1"/>
              <p:nvPr/>
            </p:nvSpPr>
            <p:spPr>
              <a:xfrm>
                <a:off x="6526371" y="2650753"/>
                <a:ext cx="856500" cy="2847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7F7F7F"/>
                  </a:solidFill>
                  <a:latin typeface="Arial"/>
                  <a:ea typeface="Arial"/>
                  <a:cs typeface="Arial"/>
                  <a:sym typeface="Arial"/>
                </a:endParaRPr>
              </a:p>
            </p:txBody>
          </p:sp>
        </p:grpSp>
        <p:sp>
          <p:nvSpPr>
            <p:cNvPr id="201" name="Google Shape;201;g73b480ab9d_0_196"/>
            <p:cNvSpPr txBox="1"/>
            <p:nvPr/>
          </p:nvSpPr>
          <p:spPr>
            <a:xfrm>
              <a:off x="5437486" y="2314154"/>
              <a:ext cx="492300" cy="461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02" name="Google Shape;202;g73b480ab9d_0_196"/>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203" name="Google Shape;203;g73b480ab9d_0_196"/>
          <p:cNvPicPr preferRelativeResize="0"/>
          <p:nvPr/>
        </p:nvPicPr>
        <p:blipFill rotWithShape="1">
          <a:blip r:embed="rId4">
            <a:alphaModFix/>
          </a:blip>
          <a:srcRect/>
          <a:stretch/>
        </p:blipFill>
        <p:spPr>
          <a:xfrm>
            <a:off x="4308603" y="1439711"/>
            <a:ext cx="3558300" cy="1809305"/>
          </a:xfrm>
          <a:prstGeom prst="rect">
            <a:avLst/>
          </a:prstGeom>
          <a:noFill/>
          <a:ln>
            <a:noFill/>
          </a:ln>
        </p:spPr>
      </p:pic>
      <p:sp>
        <p:nvSpPr>
          <p:cNvPr id="204" name="Google Shape;204;g73b480ab9d_0_196"/>
          <p:cNvSpPr txBox="1"/>
          <p:nvPr/>
        </p:nvSpPr>
        <p:spPr>
          <a:xfrm>
            <a:off x="6649950" y="3530750"/>
            <a:ext cx="5177700" cy="493500"/>
          </a:xfrm>
          <a:prstGeom prst="rect">
            <a:avLst/>
          </a:prstGeom>
          <a:noFill/>
          <a:ln>
            <a:noFill/>
          </a:ln>
        </p:spPr>
        <p:txBody>
          <a:bodyPr spcFirstLastPara="1" wrap="square" lIns="82275" tIns="41125" rIns="82275" bIns="41125" anchor="t" anchorCtr="0">
            <a:noAutofit/>
          </a:bodyPr>
          <a:lstStyle/>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Dates</a:t>
            </a:r>
            <a:r>
              <a:rPr lang="zh-CN" sz="1400" b="0" i="0" u="none" strike="noStrike" cap="none">
                <a:solidFill>
                  <a:srgbClr val="7F7F7F"/>
                </a:solidFill>
                <a:latin typeface="Arial"/>
                <a:ea typeface="Arial"/>
                <a:cs typeface="Arial"/>
                <a:sym typeface="Arial"/>
              </a:rPr>
              <a:t> - timestamp of the crime incident</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Category</a:t>
            </a:r>
            <a:r>
              <a:rPr lang="zh-CN" sz="1400" b="0" i="0" u="none" strike="noStrike" cap="none">
                <a:solidFill>
                  <a:srgbClr val="7F7F7F"/>
                </a:solidFill>
                <a:latin typeface="Arial"/>
                <a:ea typeface="Arial"/>
                <a:cs typeface="Arial"/>
                <a:sym typeface="Arial"/>
              </a:rPr>
              <a:t> - category of the crime incident</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Descript</a:t>
            </a:r>
            <a:r>
              <a:rPr lang="zh-CN" sz="1400" b="0" i="0" u="none" strike="noStrike" cap="none">
                <a:solidFill>
                  <a:srgbClr val="7F7F7F"/>
                </a:solidFill>
                <a:latin typeface="Arial"/>
                <a:ea typeface="Arial"/>
                <a:cs typeface="Arial"/>
                <a:sym typeface="Arial"/>
              </a:rPr>
              <a:t> - detailed description of the crime incident</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DayOfWeek</a:t>
            </a:r>
            <a:r>
              <a:rPr lang="zh-CN" sz="1400" b="0" i="0" u="none" strike="noStrike" cap="none">
                <a:solidFill>
                  <a:srgbClr val="7F7F7F"/>
                </a:solidFill>
                <a:latin typeface="Arial"/>
                <a:ea typeface="Arial"/>
                <a:cs typeface="Arial"/>
                <a:sym typeface="Arial"/>
              </a:rPr>
              <a:t> - the day of the week</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PdDistrict </a:t>
            </a:r>
            <a:r>
              <a:rPr lang="zh-CN" sz="1400" b="0" i="0" u="none" strike="noStrike" cap="none">
                <a:solidFill>
                  <a:srgbClr val="7F7F7F"/>
                </a:solidFill>
                <a:latin typeface="Arial"/>
                <a:ea typeface="Arial"/>
                <a:cs typeface="Arial"/>
                <a:sym typeface="Arial"/>
              </a:rPr>
              <a:t>- name of the Police Department District</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Resolution </a:t>
            </a:r>
            <a:r>
              <a:rPr lang="zh-CN" sz="1400" b="0" i="0" u="none" strike="noStrike" cap="none">
                <a:solidFill>
                  <a:srgbClr val="7F7F7F"/>
                </a:solidFill>
                <a:latin typeface="Arial"/>
                <a:ea typeface="Arial"/>
                <a:cs typeface="Arial"/>
                <a:sym typeface="Arial"/>
              </a:rPr>
              <a:t>- how the crime incident was resolved </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Address </a:t>
            </a:r>
            <a:r>
              <a:rPr lang="zh-CN" sz="1400" b="0" i="0" u="none" strike="noStrike" cap="none">
                <a:solidFill>
                  <a:srgbClr val="7F7F7F"/>
                </a:solidFill>
                <a:latin typeface="Arial"/>
                <a:ea typeface="Arial"/>
                <a:cs typeface="Arial"/>
                <a:sym typeface="Arial"/>
              </a:rPr>
              <a:t>- the approximate street address of the crime incident </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X </a:t>
            </a:r>
            <a:r>
              <a:rPr lang="zh-CN" sz="1400" b="0" i="0" u="none" strike="noStrike" cap="none">
                <a:solidFill>
                  <a:srgbClr val="7F7F7F"/>
                </a:solidFill>
                <a:latin typeface="Arial"/>
                <a:ea typeface="Arial"/>
                <a:cs typeface="Arial"/>
                <a:sym typeface="Arial"/>
              </a:rPr>
              <a:t>- Longitude</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Y </a:t>
            </a:r>
            <a:r>
              <a:rPr lang="zh-CN" sz="1400" b="0" i="0" u="none" strike="noStrike" cap="none">
                <a:solidFill>
                  <a:srgbClr val="7F7F7F"/>
                </a:solidFill>
                <a:latin typeface="Arial"/>
                <a:ea typeface="Arial"/>
                <a:cs typeface="Arial"/>
                <a:sym typeface="Arial"/>
              </a:rPr>
              <a:t>- Latitude</a:t>
            </a:r>
            <a:endParaRPr sz="1400" b="0" i="0" u="none" strike="noStrike" cap="none">
              <a:solidFill>
                <a:srgbClr val="7F7F7F"/>
              </a:solidFill>
              <a:latin typeface="Arial"/>
              <a:ea typeface="Arial"/>
              <a:cs typeface="Arial"/>
              <a:sym typeface="Arial"/>
            </a:endParaRPr>
          </a:p>
        </p:txBody>
      </p:sp>
      <p:sp>
        <p:nvSpPr>
          <p:cNvPr id="205" name="Google Shape;205;g73b480ab9d_0_196"/>
          <p:cNvSpPr txBox="1"/>
          <p:nvPr/>
        </p:nvSpPr>
        <p:spPr>
          <a:xfrm>
            <a:off x="1135897" y="3884241"/>
            <a:ext cx="4979100" cy="493500"/>
          </a:xfrm>
          <a:prstGeom prst="rect">
            <a:avLst/>
          </a:prstGeom>
          <a:noFill/>
          <a:ln>
            <a:noFill/>
          </a:ln>
        </p:spPr>
        <p:txBody>
          <a:bodyPr spcFirstLastPara="1" wrap="square" lIns="82275" tIns="41125" rIns="82275" bIns="41125" anchor="t" anchorCtr="0">
            <a:noAutofit/>
          </a:bodyPr>
          <a:lstStyle/>
          <a:p>
            <a:pPr marL="0" marR="0" lvl="0" indent="0" algn="just" rtl="0">
              <a:lnSpc>
                <a:spcPct val="130000"/>
              </a:lnSpc>
              <a:spcBef>
                <a:spcPts val="0"/>
              </a:spcBef>
              <a:spcAft>
                <a:spcPts val="0"/>
              </a:spcAft>
              <a:buClr>
                <a:srgbClr val="000000"/>
              </a:buClr>
              <a:buSzPts val="1400"/>
              <a:buFont typeface="Arial"/>
              <a:buNone/>
            </a:pPr>
            <a:r>
              <a:rPr lang="zh-CN" sz="1400" b="0" i="0" u="none" strike="noStrike" cap="none">
                <a:solidFill>
                  <a:srgbClr val="7F7F7F"/>
                </a:solidFill>
                <a:latin typeface="Arial"/>
                <a:ea typeface="Arial"/>
                <a:cs typeface="Arial"/>
                <a:sym typeface="Arial"/>
              </a:rPr>
              <a:t>This dataset contains incidents derived from SFPD Crime Incident Reporting system. The data ranges from 1/1/2003 to 5/13/2015</a:t>
            </a:r>
            <a:r>
              <a:rPr lang="zh-CN">
                <a:solidFill>
                  <a:srgbClr val="7F7F7F"/>
                </a:solidFill>
              </a:rPr>
              <a:t>.</a:t>
            </a:r>
            <a:endParaRPr sz="1400" b="0"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endParaRPr sz="1400" b="1"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Total number of rows: 1762313</a:t>
            </a:r>
            <a:endParaRPr sz="1400" b="1" i="0" u="none" strike="noStrike" cap="none">
              <a:solidFill>
                <a:srgbClr val="7F7F7F"/>
              </a:solidFill>
              <a:latin typeface="Arial"/>
              <a:ea typeface="Arial"/>
              <a:cs typeface="Arial"/>
              <a:sym typeface="Arial"/>
            </a:endParaRPr>
          </a:p>
          <a:p>
            <a:pPr marL="0" marR="0" lvl="0" indent="0" algn="just" rtl="0">
              <a:lnSpc>
                <a:spcPct val="130000"/>
              </a:lnSpc>
              <a:spcBef>
                <a:spcPts val="0"/>
              </a:spcBef>
              <a:spcAft>
                <a:spcPts val="0"/>
              </a:spcAft>
              <a:buClr>
                <a:srgbClr val="000000"/>
              </a:buClr>
              <a:buSzPts val="1400"/>
              <a:buFont typeface="Arial"/>
              <a:buNone/>
            </a:pPr>
            <a:endParaRPr sz="1400" b="0" i="0" u="none" strike="noStrike" cap="none">
              <a:solidFill>
                <a:srgbClr val="7F7F7F"/>
              </a:solidFill>
              <a:latin typeface="Arial"/>
              <a:ea typeface="Arial"/>
              <a:cs typeface="Arial"/>
              <a:sym typeface="Arial"/>
            </a:endParaRPr>
          </a:p>
        </p:txBody>
      </p:sp>
      <p:cxnSp>
        <p:nvCxnSpPr>
          <p:cNvPr id="206" name="Google Shape;206;g73b480ab9d_0_196"/>
          <p:cNvCxnSpPr/>
          <p:nvPr/>
        </p:nvCxnSpPr>
        <p:spPr>
          <a:xfrm>
            <a:off x="6498756" y="3487093"/>
            <a:ext cx="0" cy="580800"/>
          </a:xfrm>
          <a:prstGeom prst="straightConnector1">
            <a:avLst/>
          </a:prstGeom>
          <a:noFill/>
          <a:ln w="57150" cap="flat" cmpd="sng">
            <a:solidFill>
              <a:schemeClr val="accent6"/>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73b480ab9d_0_337"/>
          <p:cNvSpPr/>
          <p:nvPr/>
        </p:nvSpPr>
        <p:spPr>
          <a:xfrm>
            <a:off x="814386" y="2145116"/>
            <a:ext cx="3551700" cy="3551700"/>
          </a:xfrm>
          <a:prstGeom prst="ellipse">
            <a:avLst/>
          </a:prstGeom>
          <a:noFill/>
          <a:ln w="127000" cap="flat" cmpd="sng">
            <a:solidFill>
              <a:srgbClr val="575C91">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3" name="Google Shape;213;g73b480ab9d_0_337"/>
          <p:cNvSpPr/>
          <p:nvPr/>
        </p:nvSpPr>
        <p:spPr>
          <a:xfrm>
            <a:off x="815515" y="2147697"/>
            <a:ext cx="3548100" cy="3548100"/>
          </a:xfrm>
          <a:prstGeom prst="arc">
            <a:avLst>
              <a:gd name="adj1" fmla="val 10766207"/>
              <a:gd name="adj2" fmla="val 0"/>
            </a:avLst>
          </a:prstGeom>
          <a:noFill/>
          <a:ln w="127000" cap="rnd"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Google Shape;214;g73b480ab9d_0_337"/>
          <p:cNvSpPr/>
          <p:nvPr/>
        </p:nvSpPr>
        <p:spPr>
          <a:xfrm>
            <a:off x="4373551" y="2145116"/>
            <a:ext cx="3551700" cy="3551700"/>
          </a:xfrm>
          <a:prstGeom prst="ellipse">
            <a:avLst/>
          </a:prstGeom>
          <a:noFill/>
          <a:ln w="127000" cap="flat" cmpd="sng">
            <a:solidFill>
              <a:schemeClr val="accent3">
                <a:alpha val="2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5" name="Google Shape;215;g73b480ab9d_0_337"/>
          <p:cNvSpPr/>
          <p:nvPr/>
        </p:nvSpPr>
        <p:spPr>
          <a:xfrm rot="10800000">
            <a:off x="4374594" y="2147611"/>
            <a:ext cx="3548100" cy="3548100"/>
          </a:xfrm>
          <a:prstGeom prst="arc">
            <a:avLst>
              <a:gd name="adj1" fmla="val 10766207"/>
              <a:gd name="adj2" fmla="val 0"/>
            </a:avLst>
          </a:prstGeom>
          <a:noFill/>
          <a:ln w="127000" cap="rnd"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6" name="Google Shape;216;g73b480ab9d_0_337"/>
          <p:cNvSpPr/>
          <p:nvPr/>
        </p:nvSpPr>
        <p:spPr>
          <a:xfrm>
            <a:off x="7921565" y="2145116"/>
            <a:ext cx="3551700" cy="3551700"/>
          </a:xfrm>
          <a:prstGeom prst="ellipse">
            <a:avLst/>
          </a:prstGeom>
          <a:noFill/>
          <a:ln w="127000" cap="flat" cmpd="sng">
            <a:solidFill>
              <a:srgbClr val="7B91A1">
                <a:alpha val="2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7" name="Google Shape;217;g73b480ab9d_0_337"/>
          <p:cNvSpPr/>
          <p:nvPr/>
        </p:nvSpPr>
        <p:spPr>
          <a:xfrm>
            <a:off x="7922694" y="2147697"/>
            <a:ext cx="3548100" cy="3548100"/>
          </a:xfrm>
          <a:prstGeom prst="arc">
            <a:avLst>
              <a:gd name="adj1" fmla="val 10766207"/>
              <a:gd name="adj2" fmla="val 0"/>
            </a:avLst>
          </a:prstGeom>
          <a:noFill/>
          <a:ln w="127000" cap="rnd"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Google Shape;218;g73b480ab9d_0_337"/>
          <p:cNvSpPr txBox="1"/>
          <p:nvPr/>
        </p:nvSpPr>
        <p:spPr>
          <a:xfrm>
            <a:off x="1186674" y="3117981"/>
            <a:ext cx="2807100" cy="12198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1000"/>
              </a:spcBef>
              <a:spcAft>
                <a:spcPts val="0"/>
              </a:spcAft>
              <a:buClr>
                <a:srgbClr val="595959"/>
              </a:buClr>
              <a:buSzPts val="1200"/>
              <a:buFont typeface="Arial"/>
              <a:buNone/>
            </a:pPr>
            <a:endParaRPr sz="1200" b="0" i="0" u="none" strike="noStrike" cap="none">
              <a:solidFill>
                <a:srgbClr val="595959"/>
              </a:solidFill>
              <a:latin typeface="Arial"/>
              <a:ea typeface="Arial"/>
              <a:cs typeface="Arial"/>
              <a:sym typeface="Arial"/>
            </a:endParaRPr>
          </a:p>
        </p:txBody>
      </p:sp>
      <p:sp>
        <p:nvSpPr>
          <p:cNvPr id="219" name="Google Shape;219;g73b480ab9d_0_337"/>
          <p:cNvSpPr txBox="1"/>
          <p:nvPr/>
        </p:nvSpPr>
        <p:spPr>
          <a:xfrm>
            <a:off x="1199861" y="716170"/>
            <a:ext cx="1774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0" i="0" u="none" strike="noStrike" cap="none">
                <a:solidFill>
                  <a:srgbClr val="262626"/>
                </a:solidFill>
                <a:latin typeface="Arial"/>
                <a:ea typeface="Arial"/>
                <a:cs typeface="Arial"/>
                <a:sym typeface="Arial"/>
              </a:rPr>
              <a:t>Goals </a:t>
            </a:r>
            <a:endParaRPr sz="1400" b="0" i="0" u="none" strike="noStrike" cap="none">
              <a:solidFill>
                <a:srgbClr val="000000"/>
              </a:solidFill>
              <a:latin typeface="Arial"/>
              <a:ea typeface="Arial"/>
              <a:cs typeface="Arial"/>
              <a:sym typeface="Arial"/>
            </a:endParaRPr>
          </a:p>
        </p:txBody>
      </p:sp>
      <p:sp>
        <p:nvSpPr>
          <p:cNvPr id="220" name="Google Shape;220;g73b480ab9d_0_337"/>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3</a:t>
            </a:r>
            <a:endParaRPr sz="6000" b="0" i="0" u="none" strike="noStrike" cap="none">
              <a:solidFill>
                <a:srgbClr val="000000"/>
              </a:solidFill>
              <a:latin typeface="Arial"/>
              <a:ea typeface="Arial"/>
              <a:cs typeface="Arial"/>
              <a:sym typeface="Arial"/>
            </a:endParaRPr>
          </a:p>
        </p:txBody>
      </p:sp>
      <p:cxnSp>
        <p:nvCxnSpPr>
          <p:cNvPr id="221" name="Google Shape;221;g73b480ab9d_0_337"/>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222" name="Google Shape;222;g73b480ab9d_0_337"/>
          <p:cNvSpPr/>
          <p:nvPr/>
        </p:nvSpPr>
        <p:spPr>
          <a:xfrm>
            <a:off x="5744989" y="2620199"/>
            <a:ext cx="854400" cy="855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223" name="Google Shape;223;g73b480ab9d_0_337"/>
          <p:cNvSpPr txBox="1"/>
          <p:nvPr/>
        </p:nvSpPr>
        <p:spPr>
          <a:xfrm>
            <a:off x="6029691" y="2817151"/>
            <a:ext cx="722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CN" sz="2400" b="1" i="0" u="none" strike="noStrike" cap="none">
                <a:solidFill>
                  <a:schemeClr val="lt1"/>
                </a:solidFill>
                <a:latin typeface="Arial"/>
                <a:ea typeface="Arial"/>
                <a:cs typeface="Arial"/>
                <a:sym typeface="Arial"/>
              </a:rPr>
              <a:t>2</a:t>
            </a:r>
            <a:endParaRPr sz="2400" b="1" i="0" u="none" strike="noStrike" cap="none">
              <a:solidFill>
                <a:schemeClr val="lt1"/>
              </a:solidFill>
              <a:latin typeface="Arial"/>
              <a:ea typeface="Arial"/>
              <a:cs typeface="Arial"/>
              <a:sym typeface="Arial"/>
            </a:endParaRPr>
          </a:p>
        </p:txBody>
      </p:sp>
      <p:sp>
        <p:nvSpPr>
          <p:cNvPr id="224" name="Google Shape;224;g73b480ab9d_0_337"/>
          <p:cNvSpPr/>
          <p:nvPr/>
        </p:nvSpPr>
        <p:spPr>
          <a:xfrm>
            <a:off x="2162382" y="2620199"/>
            <a:ext cx="854400" cy="855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225" name="Google Shape;225;g73b480ab9d_0_337"/>
          <p:cNvSpPr txBox="1"/>
          <p:nvPr/>
        </p:nvSpPr>
        <p:spPr>
          <a:xfrm>
            <a:off x="2447066" y="2817151"/>
            <a:ext cx="722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CN" sz="2400" b="1" i="0" u="none" strike="noStrike" cap="none">
                <a:solidFill>
                  <a:schemeClr val="lt1"/>
                </a:solidFill>
                <a:latin typeface="Arial"/>
                <a:ea typeface="Arial"/>
                <a:cs typeface="Arial"/>
                <a:sym typeface="Arial"/>
              </a:rPr>
              <a:t>1</a:t>
            </a:r>
            <a:endParaRPr sz="2400" b="1" i="0" u="none" strike="noStrike" cap="none">
              <a:solidFill>
                <a:schemeClr val="lt1"/>
              </a:solidFill>
              <a:latin typeface="Arial"/>
              <a:ea typeface="Arial"/>
              <a:cs typeface="Arial"/>
              <a:sym typeface="Arial"/>
            </a:endParaRPr>
          </a:p>
        </p:txBody>
      </p:sp>
      <p:sp>
        <p:nvSpPr>
          <p:cNvPr id="226" name="Google Shape;226;g73b480ab9d_0_337"/>
          <p:cNvSpPr/>
          <p:nvPr/>
        </p:nvSpPr>
        <p:spPr>
          <a:xfrm>
            <a:off x="9282032" y="2620199"/>
            <a:ext cx="854400" cy="855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62626"/>
              </a:solidFill>
              <a:latin typeface="Arial"/>
              <a:ea typeface="Arial"/>
              <a:cs typeface="Arial"/>
              <a:sym typeface="Arial"/>
            </a:endParaRPr>
          </a:p>
        </p:txBody>
      </p:sp>
      <p:sp>
        <p:nvSpPr>
          <p:cNvPr id="227" name="Google Shape;227;g73b480ab9d_0_337"/>
          <p:cNvSpPr txBox="1"/>
          <p:nvPr/>
        </p:nvSpPr>
        <p:spPr>
          <a:xfrm>
            <a:off x="9566716" y="2817151"/>
            <a:ext cx="722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CN" sz="2400" b="1" i="0" u="none" strike="noStrike" cap="none">
                <a:solidFill>
                  <a:schemeClr val="lt1"/>
                </a:solidFill>
                <a:latin typeface="Arial"/>
                <a:ea typeface="Arial"/>
                <a:cs typeface="Arial"/>
                <a:sym typeface="Arial"/>
              </a:rPr>
              <a:t>3</a:t>
            </a:r>
            <a:endParaRPr sz="2400" b="1" i="0" u="none" strike="noStrike" cap="none">
              <a:solidFill>
                <a:schemeClr val="lt1"/>
              </a:solidFill>
              <a:latin typeface="Arial"/>
              <a:ea typeface="Arial"/>
              <a:cs typeface="Arial"/>
              <a:sym typeface="Arial"/>
            </a:endParaRPr>
          </a:p>
        </p:txBody>
      </p:sp>
      <p:sp>
        <p:nvSpPr>
          <p:cNvPr id="228" name="Google Shape;228;g73b480ab9d_0_337"/>
          <p:cNvSpPr txBox="1"/>
          <p:nvPr/>
        </p:nvSpPr>
        <p:spPr>
          <a:xfrm>
            <a:off x="1344332" y="3572275"/>
            <a:ext cx="2796600" cy="8475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6"/>
              </a:buClr>
              <a:buSzPts val="2000"/>
              <a:buFont typeface="Arial"/>
              <a:buNone/>
            </a:pPr>
            <a:r>
              <a:rPr lang="zh-CN" sz="1600" b="0" i="0" u="none" strike="noStrike" cap="none">
                <a:solidFill>
                  <a:srgbClr val="7F7F7F"/>
                </a:solidFill>
                <a:latin typeface="Arial"/>
                <a:ea typeface="Arial"/>
                <a:cs typeface="Arial"/>
                <a:sym typeface="Arial"/>
              </a:rPr>
              <a:t>Analyzing the crime data  to reveal the frequency of each type of crime occurrences, and explore its relationship with other factors, like time periods and locations.</a:t>
            </a:r>
            <a:endParaRPr sz="1600" b="0" i="0" u="none" strike="noStrike" cap="none">
              <a:solidFill>
                <a:srgbClr val="7F7F7F"/>
              </a:solidFill>
              <a:latin typeface="Arial"/>
              <a:ea typeface="Arial"/>
              <a:cs typeface="Arial"/>
              <a:sym typeface="Arial"/>
            </a:endParaRPr>
          </a:p>
        </p:txBody>
      </p:sp>
      <p:sp>
        <p:nvSpPr>
          <p:cNvPr id="229" name="Google Shape;229;g73b480ab9d_0_337"/>
          <p:cNvSpPr txBox="1"/>
          <p:nvPr/>
        </p:nvSpPr>
        <p:spPr>
          <a:xfrm>
            <a:off x="4860232" y="3572275"/>
            <a:ext cx="2796600" cy="8475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6"/>
              </a:buClr>
              <a:buSzPts val="2000"/>
              <a:buFont typeface="Arial"/>
              <a:buNone/>
            </a:pPr>
            <a:r>
              <a:rPr lang="zh-CN" sz="1600" b="0" i="0" u="none" strike="noStrike" cap="none">
                <a:solidFill>
                  <a:srgbClr val="7F7F7F"/>
                </a:solidFill>
                <a:latin typeface="Arial"/>
                <a:ea typeface="Arial"/>
                <a:cs typeface="Arial"/>
                <a:sym typeface="Arial"/>
              </a:rPr>
              <a:t>Building model to classify and predict crime</a:t>
            </a:r>
            <a:r>
              <a:rPr lang="zh-CN" sz="1600">
                <a:solidFill>
                  <a:srgbClr val="7F7F7F"/>
                </a:solidFill>
              </a:rPr>
              <a:t> type </a:t>
            </a:r>
            <a:r>
              <a:rPr lang="zh-CN" sz="1600" b="0" i="0" u="none" strike="noStrike" cap="none">
                <a:solidFill>
                  <a:srgbClr val="7F7F7F"/>
                </a:solidFill>
                <a:latin typeface="Arial"/>
                <a:ea typeface="Arial"/>
                <a:cs typeface="Arial"/>
                <a:sym typeface="Arial"/>
              </a:rPr>
              <a:t>for helping police responds faster and more effective, and reduce the harm of crime incident.</a:t>
            </a:r>
            <a:endParaRPr sz="1600" b="0" i="0" u="none" strike="noStrike" cap="none">
              <a:solidFill>
                <a:srgbClr val="7F7F7F"/>
              </a:solidFill>
              <a:latin typeface="Arial"/>
              <a:ea typeface="Arial"/>
              <a:cs typeface="Arial"/>
              <a:sym typeface="Arial"/>
            </a:endParaRPr>
          </a:p>
        </p:txBody>
      </p:sp>
      <p:sp>
        <p:nvSpPr>
          <p:cNvPr id="230" name="Google Shape;230;g73b480ab9d_0_337"/>
          <p:cNvSpPr txBox="1"/>
          <p:nvPr/>
        </p:nvSpPr>
        <p:spPr>
          <a:xfrm>
            <a:off x="8539657" y="3496075"/>
            <a:ext cx="2796600" cy="8475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6"/>
              </a:buClr>
              <a:buSzPts val="2000"/>
              <a:buFont typeface="Arial"/>
              <a:buNone/>
            </a:pPr>
            <a:r>
              <a:rPr lang="zh-CN" sz="1600" b="0" i="0" u="none" strike="noStrike" cap="none">
                <a:solidFill>
                  <a:srgbClr val="7F7F7F"/>
                </a:solidFill>
                <a:latin typeface="Arial"/>
                <a:ea typeface="Arial"/>
                <a:cs typeface="Arial"/>
                <a:sym typeface="Arial"/>
              </a:rPr>
              <a:t>Implementing a user-friendly system for providing people a convenient way to check the crime occurrences in specific spots, and make them keep conscious of dangers.</a:t>
            </a:r>
            <a:endParaRPr sz="1600" b="0" i="0" u="none" strike="noStrike" cap="none">
              <a:solidFill>
                <a:srgbClr val="7F7F7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73b480ab9d_0_149"/>
          <p:cNvSpPr/>
          <p:nvPr/>
        </p:nvSpPr>
        <p:spPr>
          <a:xfrm>
            <a:off x="5341870" y="1417599"/>
            <a:ext cx="555300" cy="550800"/>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7F7F7F"/>
              </a:solidFill>
              <a:latin typeface="Arial"/>
              <a:ea typeface="Arial"/>
              <a:cs typeface="Arial"/>
              <a:sym typeface="Arial"/>
            </a:endParaRPr>
          </a:p>
        </p:txBody>
      </p:sp>
      <p:sp>
        <p:nvSpPr>
          <p:cNvPr id="237" name="Google Shape;237;g73b480ab9d_0_149"/>
          <p:cNvSpPr/>
          <p:nvPr/>
        </p:nvSpPr>
        <p:spPr>
          <a:xfrm>
            <a:off x="5341870" y="3862183"/>
            <a:ext cx="555300" cy="5508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7F7F7F"/>
              </a:solidFill>
              <a:latin typeface="Arial"/>
              <a:ea typeface="Arial"/>
              <a:cs typeface="Arial"/>
              <a:sym typeface="Arial"/>
            </a:endParaRPr>
          </a:p>
        </p:txBody>
      </p:sp>
      <p:grpSp>
        <p:nvGrpSpPr>
          <p:cNvPr id="238" name="Google Shape;238;g73b480ab9d_0_149"/>
          <p:cNvGrpSpPr/>
          <p:nvPr/>
        </p:nvGrpSpPr>
        <p:grpSpPr>
          <a:xfrm>
            <a:off x="6058664" y="1311504"/>
            <a:ext cx="4606007" cy="810519"/>
            <a:chOff x="8027893" y="2583618"/>
            <a:chExt cx="2218800" cy="810519"/>
          </a:xfrm>
        </p:grpSpPr>
        <p:sp>
          <p:nvSpPr>
            <p:cNvPr id="239" name="Google Shape;239;g73b480ab9d_0_149"/>
            <p:cNvSpPr txBox="1"/>
            <p:nvPr/>
          </p:nvSpPr>
          <p:spPr>
            <a:xfrm>
              <a:off x="8041341" y="2846037"/>
              <a:ext cx="2205300" cy="5481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b="0" i="0" u="none" strike="noStrike" cap="none">
                  <a:solidFill>
                    <a:srgbClr val="595959"/>
                  </a:solidFill>
                  <a:latin typeface="Arial"/>
                  <a:ea typeface="Arial"/>
                  <a:cs typeface="Arial"/>
                  <a:sym typeface="Arial"/>
                </a:rPr>
                <a:t>Read and explore Data</a:t>
              </a:r>
              <a:endParaRPr sz="1200" b="0" i="0" u="none" strike="noStrike" cap="none">
                <a:solidFill>
                  <a:srgbClr val="595959"/>
                </a:solidFill>
                <a:latin typeface="Arial"/>
                <a:ea typeface="Arial"/>
                <a:cs typeface="Arial"/>
                <a:sym typeface="Arial"/>
              </a:endParaRPr>
            </a:p>
            <a:p>
              <a:pPr marL="0" marR="0" lvl="0" indent="0" algn="l" rtl="0">
                <a:lnSpc>
                  <a:spcPct val="125000"/>
                </a:lnSpc>
                <a:spcBef>
                  <a:spcPts val="0"/>
                </a:spcBef>
                <a:spcAft>
                  <a:spcPts val="0"/>
                </a:spcAft>
                <a:buClr>
                  <a:srgbClr val="595959"/>
                </a:buClr>
                <a:buSzPts val="1200"/>
                <a:buFont typeface="Arial"/>
                <a:buNone/>
              </a:pPr>
              <a:r>
                <a:rPr lang="zh-CN" sz="1200" b="0" i="0" u="none" strike="noStrike" cap="none">
                  <a:solidFill>
                    <a:srgbClr val="595959"/>
                  </a:solidFill>
                  <a:latin typeface="Arial"/>
                  <a:ea typeface="Arial"/>
                  <a:cs typeface="Arial"/>
                  <a:sym typeface="Arial"/>
                </a:rPr>
                <a:t>Understanding the features and the problems</a:t>
              </a:r>
              <a:endParaRPr sz="1200" b="0" i="0" u="none" strike="noStrike" cap="none">
                <a:solidFill>
                  <a:srgbClr val="595959"/>
                </a:solidFill>
                <a:latin typeface="Arial"/>
                <a:ea typeface="Arial"/>
                <a:cs typeface="Arial"/>
                <a:sym typeface="Arial"/>
              </a:endParaRPr>
            </a:p>
            <a:p>
              <a:pPr marL="0" marR="0" lvl="0" indent="0" algn="l" rtl="0">
                <a:lnSpc>
                  <a:spcPct val="125000"/>
                </a:lnSpc>
                <a:spcBef>
                  <a:spcPts val="0"/>
                </a:spcBef>
                <a:spcAft>
                  <a:spcPts val="0"/>
                </a:spcAft>
                <a:buClr>
                  <a:srgbClr val="595959"/>
                </a:buClr>
                <a:buSzPts val="1200"/>
                <a:buFont typeface="Arial"/>
                <a:buNone/>
              </a:pPr>
              <a:r>
                <a:rPr lang="zh-CN" sz="1200" b="0" i="0" u="none" strike="noStrike" cap="none">
                  <a:solidFill>
                    <a:srgbClr val="595959"/>
                  </a:solidFill>
                  <a:latin typeface="Arial"/>
                  <a:ea typeface="Arial"/>
                  <a:cs typeface="Arial"/>
                  <a:sym typeface="Arial"/>
                </a:rPr>
                <a:t>Clean the Data  with Spark</a:t>
              </a:r>
              <a:endParaRPr sz="1200" b="0" i="0" u="none" strike="noStrike" cap="none">
                <a:solidFill>
                  <a:srgbClr val="595959"/>
                </a:solidFill>
                <a:latin typeface="Arial"/>
                <a:ea typeface="Arial"/>
                <a:cs typeface="Arial"/>
                <a:sym typeface="Arial"/>
              </a:endParaRPr>
            </a:p>
          </p:txBody>
        </p:sp>
        <p:sp>
          <p:nvSpPr>
            <p:cNvPr id="240" name="Google Shape;240;g73b480ab9d_0_149"/>
            <p:cNvSpPr txBox="1"/>
            <p:nvPr/>
          </p:nvSpPr>
          <p:spPr>
            <a:xfrm>
              <a:off x="8027893" y="2583618"/>
              <a:ext cx="2218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Data Processing</a:t>
              </a:r>
              <a:endParaRPr sz="1400" b="1" i="0" u="none" strike="noStrike" cap="none">
                <a:solidFill>
                  <a:srgbClr val="7F7F7F"/>
                </a:solidFill>
                <a:latin typeface="Arial"/>
                <a:ea typeface="Arial"/>
                <a:cs typeface="Arial"/>
                <a:sym typeface="Arial"/>
              </a:endParaRPr>
            </a:p>
          </p:txBody>
        </p:sp>
      </p:grpSp>
      <p:grpSp>
        <p:nvGrpSpPr>
          <p:cNvPr id="241" name="Google Shape;241;g73b480ab9d_0_149"/>
          <p:cNvGrpSpPr/>
          <p:nvPr/>
        </p:nvGrpSpPr>
        <p:grpSpPr>
          <a:xfrm>
            <a:off x="6059026" y="3792376"/>
            <a:ext cx="5080830" cy="1183163"/>
            <a:chOff x="8027892" y="2583616"/>
            <a:chExt cx="2218800" cy="764021"/>
          </a:xfrm>
        </p:grpSpPr>
        <p:sp>
          <p:nvSpPr>
            <p:cNvPr id="242" name="Google Shape;242;g73b480ab9d_0_149"/>
            <p:cNvSpPr txBox="1"/>
            <p:nvPr/>
          </p:nvSpPr>
          <p:spPr>
            <a:xfrm>
              <a:off x="8041341" y="2846037"/>
              <a:ext cx="2205300" cy="5016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a:solidFill>
                    <a:srgbClr val="595959"/>
                  </a:solidFill>
                </a:rPr>
                <a:t>Implement Logistic Regression by using TF-IDF Features to do multi-class text classification with Spark</a:t>
              </a:r>
              <a:endParaRPr sz="1200" b="0" i="0" u="none" strike="noStrike" cap="none">
                <a:solidFill>
                  <a:srgbClr val="595959"/>
                </a:solidFill>
                <a:latin typeface="Arial"/>
                <a:ea typeface="Arial"/>
                <a:cs typeface="Arial"/>
                <a:sym typeface="Arial"/>
              </a:endParaRPr>
            </a:p>
          </p:txBody>
        </p:sp>
        <p:sp>
          <p:nvSpPr>
            <p:cNvPr id="243" name="Google Shape;243;g73b480ab9d_0_149"/>
            <p:cNvSpPr txBox="1"/>
            <p:nvPr/>
          </p:nvSpPr>
          <p:spPr>
            <a:xfrm>
              <a:off x="8027892" y="2583616"/>
              <a:ext cx="2218800" cy="24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b="1">
                  <a:solidFill>
                    <a:srgbClr val="7F7F7F"/>
                  </a:solidFill>
                </a:rPr>
                <a:t>Logistic Regression</a:t>
              </a:r>
              <a:endParaRPr sz="1400" b="1" i="0" u="none" strike="noStrike" cap="none">
                <a:solidFill>
                  <a:srgbClr val="7F7F7F"/>
                </a:solidFill>
                <a:latin typeface="Arial"/>
                <a:ea typeface="Arial"/>
                <a:cs typeface="Arial"/>
                <a:sym typeface="Arial"/>
              </a:endParaRPr>
            </a:p>
          </p:txBody>
        </p:sp>
      </p:grpSp>
      <p:sp>
        <p:nvSpPr>
          <p:cNvPr id="244" name="Google Shape;244;g73b480ab9d_0_149"/>
          <p:cNvSpPr/>
          <p:nvPr/>
        </p:nvSpPr>
        <p:spPr>
          <a:xfrm>
            <a:off x="5376921" y="1366326"/>
            <a:ext cx="502800" cy="383700"/>
          </a:xfrm>
          <a:prstGeom prst="rect">
            <a:avLst/>
          </a:prstGeom>
          <a:noFill/>
          <a:ln>
            <a:noFill/>
          </a:ln>
        </p:spPr>
        <p:txBody>
          <a:bodyPr spcFirstLastPara="1" wrap="square" lIns="121900" tIns="45700" rIns="121900" bIns="60950" anchor="t" anchorCtr="0">
            <a:noAutofit/>
          </a:bodyPr>
          <a:lstStyle/>
          <a:p>
            <a:pPr marL="0" marR="0" lvl="0" indent="0" algn="ctr" rtl="0">
              <a:lnSpc>
                <a:spcPct val="89000"/>
              </a:lnSpc>
              <a:spcBef>
                <a:spcPts val="0"/>
              </a:spcBef>
              <a:spcAft>
                <a:spcPts val="0"/>
              </a:spcAft>
              <a:buClr>
                <a:srgbClr val="000000"/>
              </a:buClr>
              <a:buSzPts val="2000"/>
              <a:buFont typeface="Arial"/>
              <a:buNone/>
            </a:pPr>
            <a:r>
              <a:rPr lang="zh-CN" sz="2000" b="0" i="0" u="none" strike="noStrike" cap="none">
                <a:solidFill>
                  <a:srgbClr val="FFFFFF"/>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245" name="Google Shape;245;g73b480ab9d_0_149"/>
          <p:cNvSpPr/>
          <p:nvPr/>
        </p:nvSpPr>
        <p:spPr>
          <a:xfrm>
            <a:off x="5368211" y="3835695"/>
            <a:ext cx="502800" cy="383700"/>
          </a:xfrm>
          <a:prstGeom prst="rect">
            <a:avLst/>
          </a:prstGeom>
          <a:noFill/>
          <a:ln>
            <a:noFill/>
          </a:ln>
        </p:spPr>
        <p:txBody>
          <a:bodyPr spcFirstLastPara="1" wrap="square" lIns="121900" tIns="45700" rIns="121900" bIns="60950" anchor="t" anchorCtr="0">
            <a:noAutofit/>
          </a:bodyPr>
          <a:lstStyle/>
          <a:p>
            <a:pPr marL="0" marR="0" lvl="0" indent="0" algn="ctr" rtl="0">
              <a:lnSpc>
                <a:spcPct val="89000"/>
              </a:lnSpc>
              <a:spcBef>
                <a:spcPts val="0"/>
              </a:spcBef>
              <a:spcAft>
                <a:spcPts val="0"/>
              </a:spcAft>
              <a:buClr>
                <a:srgbClr val="000000"/>
              </a:buClr>
              <a:buSzPts val="2000"/>
              <a:buFont typeface="Arial"/>
              <a:buNone/>
            </a:pPr>
            <a:r>
              <a:rPr lang="zh-CN" sz="2000" b="0" i="0" u="none" strike="noStrike" cap="none">
                <a:solidFill>
                  <a:srgbClr val="FFFFFF"/>
                </a:solidFill>
                <a:latin typeface="Arial"/>
                <a:ea typeface="Arial"/>
                <a:cs typeface="Arial"/>
                <a:sym typeface="Arial"/>
              </a:rPr>
              <a:t>03</a:t>
            </a:r>
            <a:endParaRPr sz="2000" b="0" i="0" u="none" strike="noStrike" cap="none">
              <a:solidFill>
                <a:srgbClr val="FFFFFF"/>
              </a:solidFill>
              <a:latin typeface="Arial"/>
              <a:ea typeface="Arial"/>
              <a:cs typeface="Arial"/>
              <a:sym typeface="Arial"/>
            </a:endParaRPr>
          </a:p>
        </p:txBody>
      </p:sp>
      <p:sp>
        <p:nvSpPr>
          <p:cNvPr id="246" name="Google Shape;246;g73b480ab9d_0_149"/>
          <p:cNvSpPr/>
          <p:nvPr/>
        </p:nvSpPr>
        <p:spPr>
          <a:xfrm>
            <a:off x="5341875" y="2692974"/>
            <a:ext cx="555300" cy="5508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7F7F7F"/>
              </a:solidFill>
              <a:latin typeface="Arial"/>
              <a:ea typeface="Arial"/>
              <a:cs typeface="Arial"/>
              <a:sym typeface="Arial"/>
            </a:endParaRPr>
          </a:p>
        </p:txBody>
      </p:sp>
      <p:sp>
        <p:nvSpPr>
          <p:cNvPr id="247" name="Google Shape;247;g73b480ab9d_0_149"/>
          <p:cNvSpPr/>
          <p:nvPr/>
        </p:nvSpPr>
        <p:spPr>
          <a:xfrm>
            <a:off x="5376925" y="5211558"/>
            <a:ext cx="555300" cy="550800"/>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7F7F7F"/>
              </a:solidFill>
              <a:latin typeface="Arial"/>
              <a:ea typeface="Arial"/>
              <a:cs typeface="Arial"/>
              <a:sym typeface="Arial"/>
            </a:endParaRPr>
          </a:p>
        </p:txBody>
      </p:sp>
      <p:grpSp>
        <p:nvGrpSpPr>
          <p:cNvPr id="248" name="Google Shape;248;g73b480ab9d_0_149"/>
          <p:cNvGrpSpPr/>
          <p:nvPr/>
        </p:nvGrpSpPr>
        <p:grpSpPr>
          <a:xfrm>
            <a:off x="6089310" y="2586709"/>
            <a:ext cx="4164022" cy="1183115"/>
            <a:chOff x="8027893" y="2583618"/>
            <a:chExt cx="2218800" cy="810519"/>
          </a:xfrm>
        </p:grpSpPr>
        <p:sp>
          <p:nvSpPr>
            <p:cNvPr id="249" name="Google Shape;249;g73b480ab9d_0_149"/>
            <p:cNvSpPr txBox="1"/>
            <p:nvPr/>
          </p:nvSpPr>
          <p:spPr>
            <a:xfrm>
              <a:off x="8041341" y="2846037"/>
              <a:ext cx="2205300" cy="5481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b="0" i="0" u="none" strike="noStrike" cap="none">
                  <a:solidFill>
                    <a:srgbClr val="595959"/>
                  </a:solidFill>
                  <a:latin typeface="Arial"/>
                  <a:ea typeface="Arial"/>
                  <a:cs typeface="Arial"/>
                  <a:sym typeface="Arial"/>
                </a:rPr>
                <a:t>Use </a:t>
              </a:r>
              <a:r>
                <a:rPr lang="zh-CN" sz="1200">
                  <a:solidFill>
                    <a:srgbClr val="595959"/>
                  </a:solidFill>
                </a:rPr>
                <a:t>Random Forest </a:t>
              </a:r>
              <a:r>
                <a:rPr lang="zh-CN" sz="1200" b="0" i="0" u="none" strike="noStrike" cap="none">
                  <a:solidFill>
                    <a:srgbClr val="595959"/>
                  </a:solidFill>
                  <a:latin typeface="Arial"/>
                  <a:ea typeface="Arial"/>
                  <a:cs typeface="Arial"/>
                  <a:sym typeface="Arial"/>
                </a:rPr>
                <a:t>algorithm </a:t>
              </a:r>
              <a:r>
                <a:rPr lang="zh-CN" sz="1200">
                  <a:solidFill>
                    <a:srgbClr val="595959"/>
                  </a:solidFill>
                </a:rPr>
                <a:t>with Spark </a:t>
              </a:r>
              <a:r>
                <a:rPr lang="zh-CN" sz="1200" b="0" i="0" u="none" strike="noStrike" cap="none">
                  <a:solidFill>
                    <a:srgbClr val="595959"/>
                  </a:solidFill>
                  <a:latin typeface="Arial"/>
                  <a:ea typeface="Arial"/>
                  <a:cs typeface="Arial"/>
                  <a:sym typeface="Arial"/>
                </a:rPr>
                <a:t>to determine the </a:t>
              </a:r>
              <a:r>
                <a:rPr lang="zh-CN" sz="1200">
                  <a:solidFill>
                    <a:srgbClr val="595959"/>
                  </a:solidFill>
                </a:rPr>
                <a:t>crime type based on the crime Incident records.</a:t>
              </a:r>
              <a:endParaRPr sz="1200" b="0" i="0" u="none" strike="noStrike" cap="none">
                <a:solidFill>
                  <a:srgbClr val="595959"/>
                </a:solidFill>
                <a:latin typeface="Arial"/>
                <a:ea typeface="Arial"/>
                <a:cs typeface="Arial"/>
                <a:sym typeface="Arial"/>
              </a:endParaRPr>
            </a:p>
          </p:txBody>
        </p:sp>
        <p:sp>
          <p:nvSpPr>
            <p:cNvPr id="250" name="Google Shape;250;g73b480ab9d_0_149"/>
            <p:cNvSpPr txBox="1"/>
            <p:nvPr/>
          </p:nvSpPr>
          <p:spPr>
            <a:xfrm>
              <a:off x="8027893" y="2583618"/>
              <a:ext cx="2218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b="1">
                  <a:solidFill>
                    <a:srgbClr val="7F7F7F"/>
                  </a:solidFill>
                </a:rPr>
                <a:t>Random Forest </a:t>
              </a:r>
              <a:endParaRPr sz="1400" b="1" i="0" u="none" strike="noStrike" cap="none">
                <a:solidFill>
                  <a:srgbClr val="7F7F7F"/>
                </a:solidFill>
                <a:latin typeface="Arial"/>
                <a:ea typeface="Arial"/>
                <a:cs typeface="Arial"/>
                <a:sym typeface="Arial"/>
              </a:endParaRPr>
            </a:p>
          </p:txBody>
        </p:sp>
      </p:grpSp>
      <p:grpSp>
        <p:nvGrpSpPr>
          <p:cNvPr id="251" name="Google Shape;251;g73b480ab9d_0_149"/>
          <p:cNvGrpSpPr/>
          <p:nvPr/>
        </p:nvGrpSpPr>
        <p:grpSpPr>
          <a:xfrm>
            <a:off x="6126841" y="5116132"/>
            <a:ext cx="4606007" cy="764019"/>
            <a:chOff x="8027893" y="2583618"/>
            <a:chExt cx="2218800" cy="764019"/>
          </a:xfrm>
        </p:grpSpPr>
        <p:sp>
          <p:nvSpPr>
            <p:cNvPr id="252" name="Google Shape;252;g73b480ab9d_0_149"/>
            <p:cNvSpPr txBox="1"/>
            <p:nvPr/>
          </p:nvSpPr>
          <p:spPr>
            <a:xfrm>
              <a:off x="8041341" y="2846037"/>
              <a:ext cx="2205300" cy="5016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b="0" i="0" u="none" strike="noStrike" cap="none">
                  <a:solidFill>
                    <a:srgbClr val="595959"/>
                  </a:solidFill>
                  <a:latin typeface="Arial"/>
                  <a:ea typeface="Arial"/>
                  <a:cs typeface="Arial"/>
                  <a:sym typeface="Arial"/>
                </a:rPr>
                <a:t>With Play framework, users can interact with system to search data and will get results to prediction</a:t>
              </a:r>
              <a:endParaRPr sz="1200" b="0" i="0" u="none" strike="noStrike" cap="none">
                <a:solidFill>
                  <a:srgbClr val="595959"/>
                </a:solidFill>
                <a:latin typeface="Arial"/>
                <a:ea typeface="Arial"/>
                <a:cs typeface="Arial"/>
                <a:sym typeface="Arial"/>
              </a:endParaRPr>
            </a:p>
          </p:txBody>
        </p:sp>
        <p:sp>
          <p:nvSpPr>
            <p:cNvPr id="253" name="Google Shape;253;g73b480ab9d_0_149"/>
            <p:cNvSpPr txBox="1"/>
            <p:nvPr/>
          </p:nvSpPr>
          <p:spPr>
            <a:xfrm>
              <a:off x="8027893" y="2583618"/>
              <a:ext cx="2218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1" i="0" u="none" strike="noStrike" cap="none">
                  <a:solidFill>
                    <a:srgbClr val="7F7F7F"/>
                  </a:solidFill>
                  <a:latin typeface="Arial"/>
                  <a:ea typeface="Arial"/>
                  <a:cs typeface="Arial"/>
                  <a:sym typeface="Arial"/>
                </a:rPr>
                <a:t>Data Visualization</a:t>
              </a:r>
              <a:endParaRPr sz="1400" b="1" i="0" u="none" strike="noStrike" cap="none">
                <a:solidFill>
                  <a:srgbClr val="7F7F7F"/>
                </a:solidFill>
                <a:latin typeface="Arial"/>
                <a:ea typeface="Arial"/>
                <a:cs typeface="Arial"/>
                <a:sym typeface="Arial"/>
              </a:endParaRPr>
            </a:p>
          </p:txBody>
        </p:sp>
      </p:grpSp>
      <p:sp>
        <p:nvSpPr>
          <p:cNvPr id="254" name="Google Shape;254;g73b480ab9d_0_149"/>
          <p:cNvSpPr/>
          <p:nvPr/>
        </p:nvSpPr>
        <p:spPr>
          <a:xfrm>
            <a:off x="5376925" y="2641699"/>
            <a:ext cx="502800" cy="634800"/>
          </a:xfrm>
          <a:prstGeom prst="rect">
            <a:avLst/>
          </a:prstGeom>
          <a:noFill/>
          <a:ln>
            <a:noFill/>
          </a:ln>
        </p:spPr>
        <p:txBody>
          <a:bodyPr spcFirstLastPara="1" wrap="square" lIns="121900" tIns="45700" rIns="121900" bIns="60950" anchor="t" anchorCtr="0">
            <a:noAutofit/>
          </a:bodyPr>
          <a:lstStyle/>
          <a:p>
            <a:pPr marL="0" marR="0" lvl="0" indent="0" algn="ctr" rtl="0">
              <a:lnSpc>
                <a:spcPct val="89000"/>
              </a:lnSpc>
              <a:spcBef>
                <a:spcPts val="0"/>
              </a:spcBef>
              <a:spcAft>
                <a:spcPts val="0"/>
              </a:spcAft>
              <a:buClr>
                <a:srgbClr val="000000"/>
              </a:buClr>
              <a:buSzPts val="2000"/>
              <a:buFont typeface="Arial"/>
              <a:buNone/>
            </a:pPr>
            <a:r>
              <a:rPr lang="zh-CN" sz="2000" b="0" i="0" u="none" strike="noStrike" cap="none">
                <a:solidFill>
                  <a:srgbClr val="FFFFFF"/>
                </a:solidFill>
                <a:latin typeface="Arial"/>
                <a:ea typeface="Arial"/>
                <a:cs typeface="Arial"/>
                <a:sym typeface="Arial"/>
              </a:rPr>
              <a:t>02</a:t>
            </a:r>
            <a:endParaRPr sz="2000" b="0" i="0" u="none" strike="noStrike" cap="none">
              <a:solidFill>
                <a:srgbClr val="FFFFFF"/>
              </a:solidFill>
              <a:latin typeface="Arial"/>
              <a:ea typeface="Arial"/>
              <a:cs typeface="Arial"/>
              <a:sym typeface="Arial"/>
            </a:endParaRPr>
          </a:p>
        </p:txBody>
      </p:sp>
      <p:sp>
        <p:nvSpPr>
          <p:cNvPr id="255" name="Google Shape;255;g73b480ab9d_0_149"/>
          <p:cNvSpPr/>
          <p:nvPr/>
        </p:nvSpPr>
        <p:spPr>
          <a:xfrm>
            <a:off x="5403266" y="5185070"/>
            <a:ext cx="502800" cy="383700"/>
          </a:xfrm>
          <a:prstGeom prst="rect">
            <a:avLst/>
          </a:prstGeom>
          <a:noFill/>
          <a:ln>
            <a:noFill/>
          </a:ln>
        </p:spPr>
        <p:txBody>
          <a:bodyPr spcFirstLastPara="1" wrap="square" lIns="121900" tIns="45700" rIns="121900" bIns="60950" anchor="t" anchorCtr="0">
            <a:noAutofit/>
          </a:bodyPr>
          <a:lstStyle/>
          <a:p>
            <a:pPr marL="0" marR="0" lvl="0" indent="0" algn="ctr" rtl="0">
              <a:lnSpc>
                <a:spcPct val="89000"/>
              </a:lnSpc>
              <a:spcBef>
                <a:spcPts val="0"/>
              </a:spcBef>
              <a:spcAft>
                <a:spcPts val="0"/>
              </a:spcAft>
              <a:buClr>
                <a:srgbClr val="000000"/>
              </a:buClr>
              <a:buSzPts val="2000"/>
              <a:buFont typeface="Arial"/>
              <a:buNone/>
            </a:pPr>
            <a:r>
              <a:rPr lang="zh-CN" sz="2000" b="0" i="0" u="none" strike="noStrike" cap="none">
                <a:solidFill>
                  <a:srgbClr val="FFFFFF"/>
                </a:solidFill>
                <a:latin typeface="Arial"/>
                <a:ea typeface="Arial"/>
                <a:cs typeface="Arial"/>
                <a:sym typeface="Arial"/>
              </a:rPr>
              <a:t>04</a:t>
            </a:r>
            <a:endParaRPr sz="2000" b="0" i="0" u="none" strike="noStrike" cap="none">
              <a:solidFill>
                <a:srgbClr val="FFFFFF"/>
              </a:solidFill>
              <a:latin typeface="Arial"/>
              <a:ea typeface="Arial"/>
              <a:cs typeface="Arial"/>
              <a:sym typeface="Arial"/>
            </a:endParaRPr>
          </a:p>
        </p:txBody>
      </p:sp>
      <p:grpSp>
        <p:nvGrpSpPr>
          <p:cNvPr id="256" name="Google Shape;256;g73b480ab9d_0_149"/>
          <p:cNvGrpSpPr/>
          <p:nvPr/>
        </p:nvGrpSpPr>
        <p:grpSpPr>
          <a:xfrm>
            <a:off x="1497147" y="1836719"/>
            <a:ext cx="2649839" cy="4368561"/>
            <a:chOff x="4710994" y="2020965"/>
            <a:chExt cx="2649839" cy="4368561"/>
          </a:xfrm>
        </p:grpSpPr>
        <p:sp>
          <p:nvSpPr>
            <p:cNvPr id="257" name="Google Shape;257;g73b480ab9d_0_149"/>
            <p:cNvSpPr/>
            <p:nvPr/>
          </p:nvSpPr>
          <p:spPr>
            <a:xfrm>
              <a:off x="5668197" y="6203630"/>
              <a:ext cx="712603" cy="185896"/>
            </a:xfrm>
            <a:custGeom>
              <a:avLst/>
              <a:gdLst/>
              <a:ahLst/>
              <a:cxnLst/>
              <a:rect l="l" t="t" r="r" b="b"/>
              <a:pathLst>
                <a:path w="339" h="89" extrusionOk="0">
                  <a:moveTo>
                    <a:pt x="339" y="45"/>
                  </a:moveTo>
                  <a:cubicBezTo>
                    <a:pt x="339" y="69"/>
                    <a:pt x="318" y="89"/>
                    <a:pt x="291" y="89"/>
                  </a:cubicBezTo>
                  <a:cubicBezTo>
                    <a:pt x="48" y="89"/>
                    <a:pt x="48" y="89"/>
                    <a:pt x="48" y="89"/>
                  </a:cubicBezTo>
                  <a:cubicBezTo>
                    <a:pt x="21" y="89"/>
                    <a:pt x="0" y="69"/>
                    <a:pt x="0" y="45"/>
                  </a:cubicBezTo>
                  <a:cubicBezTo>
                    <a:pt x="0" y="45"/>
                    <a:pt x="0" y="45"/>
                    <a:pt x="0" y="45"/>
                  </a:cubicBezTo>
                  <a:cubicBezTo>
                    <a:pt x="0" y="20"/>
                    <a:pt x="21" y="0"/>
                    <a:pt x="48" y="0"/>
                  </a:cubicBezTo>
                  <a:cubicBezTo>
                    <a:pt x="291" y="0"/>
                    <a:pt x="291" y="0"/>
                    <a:pt x="291" y="0"/>
                  </a:cubicBezTo>
                  <a:cubicBezTo>
                    <a:pt x="318" y="0"/>
                    <a:pt x="339" y="20"/>
                    <a:pt x="339" y="45"/>
                  </a:cubicBezTo>
                  <a:close/>
                </a:path>
              </a:pathLst>
            </a:custGeom>
            <a:solidFill>
              <a:srgbClr val="7F7F7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58" name="Google Shape;258;g73b480ab9d_0_149"/>
            <p:cNvSpPr/>
            <p:nvPr/>
          </p:nvSpPr>
          <p:spPr>
            <a:xfrm>
              <a:off x="5496977" y="6131880"/>
              <a:ext cx="1055043" cy="158175"/>
            </a:xfrm>
            <a:custGeom>
              <a:avLst/>
              <a:gdLst/>
              <a:ahLst/>
              <a:cxnLst/>
              <a:rect l="l" t="t" r="r" b="b"/>
              <a:pathLst>
                <a:path w="503" h="75" extrusionOk="0">
                  <a:moveTo>
                    <a:pt x="68" y="75"/>
                  </a:moveTo>
                  <a:cubicBezTo>
                    <a:pt x="434" y="75"/>
                    <a:pt x="434" y="75"/>
                    <a:pt x="434" y="75"/>
                  </a:cubicBezTo>
                  <a:cubicBezTo>
                    <a:pt x="440" y="70"/>
                    <a:pt x="449" y="60"/>
                    <a:pt x="464" y="45"/>
                  </a:cubicBezTo>
                  <a:cubicBezTo>
                    <a:pt x="485" y="24"/>
                    <a:pt x="497" y="10"/>
                    <a:pt x="503" y="0"/>
                  </a:cubicBezTo>
                  <a:cubicBezTo>
                    <a:pt x="0" y="0"/>
                    <a:pt x="0" y="0"/>
                    <a:pt x="0" y="0"/>
                  </a:cubicBezTo>
                  <a:cubicBezTo>
                    <a:pt x="1" y="2"/>
                    <a:pt x="2" y="4"/>
                    <a:pt x="3" y="6"/>
                  </a:cubicBezTo>
                  <a:cubicBezTo>
                    <a:pt x="8" y="13"/>
                    <a:pt x="56" y="62"/>
                    <a:pt x="68" y="75"/>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59" name="Google Shape;259;g73b480ab9d_0_149"/>
            <p:cNvSpPr/>
            <p:nvPr/>
          </p:nvSpPr>
          <p:spPr>
            <a:xfrm>
              <a:off x="5461102" y="5613328"/>
              <a:ext cx="1133316" cy="107624"/>
            </a:xfrm>
            <a:custGeom>
              <a:avLst/>
              <a:gdLst/>
              <a:ahLst/>
              <a:cxnLst/>
              <a:rect l="l" t="t" r="r" b="b"/>
              <a:pathLst>
                <a:path w="540" h="51" extrusionOk="0">
                  <a:moveTo>
                    <a:pt x="540" y="25"/>
                  </a:moveTo>
                  <a:cubicBezTo>
                    <a:pt x="540" y="40"/>
                    <a:pt x="529" y="51"/>
                    <a:pt x="517" y="51"/>
                  </a:cubicBezTo>
                  <a:cubicBezTo>
                    <a:pt x="23" y="51"/>
                    <a:pt x="23" y="51"/>
                    <a:pt x="23" y="51"/>
                  </a:cubicBezTo>
                  <a:cubicBezTo>
                    <a:pt x="10" y="51"/>
                    <a:pt x="0" y="40"/>
                    <a:pt x="0" y="25"/>
                  </a:cubicBezTo>
                  <a:cubicBezTo>
                    <a:pt x="0" y="25"/>
                    <a:pt x="0" y="25"/>
                    <a:pt x="0" y="25"/>
                  </a:cubicBezTo>
                  <a:cubicBezTo>
                    <a:pt x="0" y="11"/>
                    <a:pt x="10" y="0"/>
                    <a:pt x="23" y="0"/>
                  </a:cubicBezTo>
                  <a:cubicBezTo>
                    <a:pt x="517" y="0"/>
                    <a:pt x="517" y="0"/>
                    <a:pt x="517" y="0"/>
                  </a:cubicBezTo>
                  <a:cubicBezTo>
                    <a:pt x="529" y="0"/>
                    <a:pt x="540" y="11"/>
                    <a:pt x="540" y="25"/>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60" name="Google Shape;260;g73b480ab9d_0_149"/>
            <p:cNvSpPr/>
            <p:nvPr/>
          </p:nvSpPr>
          <p:spPr>
            <a:xfrm>
              <a:off x="5461102" y="5771503"/>
              <a:ext cx="1133316" cy="109255"/>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26"/>
                    <a:pt x="0" y="26"/>
                    <a:pt x="0" y="26"/>
                  </a:cubicBezTo>
                  <a:cubicBezTo>
                    <a:pt x="0" y="12"/>
                    <a:pt x="10" y="0"/>
                    <a:pt x="23" y="0"/>
                  </a:cubicBezTo>
                  <a:cubicBezTo>
                    <a:pt x="517" y="0"/>
                    <a:pt x="517" y="0"/>
                    <a:pt x="517" y="0"/>
                  </a:cubicBezTo>
                  <a:cubicBezTo>
                    <a:pt x="529" y="0"/>
                    <a:pt x="540" y="12"/>
                    <a:pt x="540" y="26"/>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61" name="Google Shape;261;g73b480ab9d_0_149"/>
            <p:cNvSpPr/>
            <p:nvPr/>
          </p:nvSpPr>
          <p:spPr>
            <a:xfrm>
              <a:off x="5461102" y="5929677"/>
              <a:ext cx="1133316" cy="109255"/>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26"/>
                    <a:pt x="0" y="26"/>
                    <a:pt x="0" y="26"/>
                  </a:cubicBezTo>
                  <a:cubicBezTo>
                    <a:pt x="0" y="12"/>
                    <a:pt x="10" y="0"/>
                    <a:pt x="23" y="0"/>
                  </a:cubicBezTo>
                  <a:cubicBezTo>
                    <a:pt x="517" y="0"/>
                    <a:pt x="517" y="0"/>
                    <a:pt x="517" y="0"/>
                  </a:cubicBezTo>
                  <a:cubicBezTo>
                    <a:pt x="529" y="0"/>
                    <a:pt x="540" y="12"/>
                    <a:pt x="540" y="26"/>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62" name="Google Shape;262;g73b480ab9d_0_149"/>
            <p:cNvSpPr/>
            <p:nvPr/>
          </p:nvSpPr>
          <p:spPr>
            <a:xfrm>
              <a:off x="5461102" y="6073176"/>
              <a:ext cx="1121900" cy="66857"/>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16"/>
                    <a:pt x="0" y="16"/>
                    <a:pt x="0" y="16"/>
                  </a:cubicBezTo>
                  <a:cubicBezTo>
                    <a:pt x="0" y="7"/>
                    <a:pt x="10" y="0"/>
                    <a:pt x="23" y="0"/>
                  </a:cubicBezTo>
                  <a:cubicBezTo>
                    <a:pt x="513" y="0"/>
                    <a:pt x="513" y="0"/>
                    <a:pt x="513" y="0"/>
                  </a:cubicBezTo>
                  <a:cubicBezTo>
                    <a:pt x="525" y="0"/>
                    <a:pt x="535" y="7"/>
                    <a:pt x="535" y="16"/>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3" name="Google Shape;263;g73b480ab9d_0_149"/>
            <p:cNvSpPr/>
            <p:nvPr/>
          </p:nvSpPr>
          <p:spPr>
            <a:xfrm>
              <a:off x="5451318" y="5453522"/>
              <a:ext cx="1151253" cy="109255"/>
            </a:xfrm>
            <a:custGeom>
              <a:avLst/>
              <a:gdLst/>
              <a:ahLst/>
              <a:cxnLst/>
              <a:rect l="l" t="t" r="r" b="b"/>
              <a:pathLst>
                <a:path w="548" h="52" extrusionOk="0">
                  <a:moveTo>
                    <a:pt x="548" y="26"/>
                  </a:moveTo>
                  <a:cubicBezTo>
                    <a:pt x="548" y="40"/>
                    <a:pt x="537" y="52"/>
                    <a:pt x="524" y="52"/>
                  </a:cubicBezTo>
                  <a:cubicBezTo>
                    <a:pt x="23" y="52"/>
                    <a:pt x="23" y="52"/>
                    <a:pt x="23" y="52"/>
                  </a:cubicBezTo>
                  <a:cubicBezTo>
                    <a:pt x="10" y="52"/>
                    <a:pt x="0" y="40"/>
                    <a:pt x="0" y="26"/>
                  </a:cubicBezTo>
                  <a:cubicBezTo>
                    <a:pt x="0" y="26"/>
                    <a:pt x="0" y="26"/>
                    <a:pt x="0" y="26"/>
                  </a:cubicBezTo>
                  <a:cubicBezTo>
                    <a:pt x="0" y="12"/>
                    <a:pt x="10" y="0"/>
                    <a:pt x="23" y="0"/>
                  </a:cubicBezTo>
                  <a:cubicBezTo>
                    <a:pt x="524" y="0"/>
                    <a:pt x="524" y="0"/>
                    <a:pt x="524" y="0"/>
                  </a:cubicBezTo>
                  <a:cubicBezTo>
                    <a:pt x="537" y="0"/>
                    <a:pt x="548" y="12"/>
                    <a:pt x="548" y="26"/>
                  </a:cubicBezTo>
                  <a:close/>
                </a:path>
              </a:pathLst>
            </a:custGeom>
            <a:solidFill>
              <a:srgbClr val="BFBFBF"/>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rgbClr val="898E56"/>
                </a:solidFill>
                <a:latin typeface="Arial"/>
                <a:ea typeface="Arial"/>
                <a:cs typeface="Arial"/>
                <a:sym typeface="Arial"/>
              </a:endParaRPr>
            </a:p>
          </p:txBody>
        </p:sp>
        <p:sp>
          <p:nvSpPr>
            <p:cNvPr id="264" name="Google Shape;264;g73b480ab9d_0_149"/>
            <p:cNvSpPr/>
            <p:nvPr/>
          </p:nvSpPr>
          <p:spPr>
            <a:xfrm>
              <a:off x="5611124" y="2020965"/>
              <a:ext cx="1749709" cy="1105593"/>
            </a:xfrm>
            <a:custGeom>
              <a:avLst/>
              <a:gdLst/>
              <a:ahLst/>
              <a:cxnLst/>
              <a:rect l="l" t="t" r="r" b="b"/>
              <a:pathLst>
                <a:path w="1073" h="678" extrusionOk="0">
                  <a:moveTo>
                    <a:pt x="0" y="0"/>
                  </a:moveTo>
                  <a:lnTo>
                    <a:pt x="1073" y="678"/>
                  </a:lnTo>
                  <a:lnTo>
                    <a:pt x="868" y="238"/>
                  </a:lnTo>
                  <a:lnTo>
                    <a:pt x="401" y="0"/>
                  </a:lnTo>
                  <a:lnTo>
                    <a:pt x="0" y="0"/>
                  </a:lnTo>
                  <a:close/>
                </a:path>
              </a:pathLst>
            </a:custGeom>
            <a:solidFill>
              <a:schemeClr val="accent1"/>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5" name="Google Shape;265;g73b480ab9d_0_149"/>
            <p:cNvSpPr/>
            <p:nvPr/>
          </p:nvSpPr>
          <p:spPr>
            <a:xfrm>
              <a:off x="5611124" y="2020965"/>
              <a:ext cx="1749709" cy="1105593"/>
            </a:xfrm>
            <a:custGeom>
              <a:avLst/>
              <a:gdLst/>
              <a:ahLst/>
              <a:cxnLst/>
              <a:rect l="l" t="t" r="r" b="b"/>
              <a:pathLst>
                <a:path w="1073" h="678" extrusionOk="0">
                  <a:moveTo>
                    <a:pt x="0" y="0"/>
                  </a:moveTo>
                  <a:lnTo>
                    <a:pt x="1073" y="678"/>
                  </a:lnTo>
                  <a:lnTo>
                    <a:pt x="868" y="238"/>
                  </a:lnTo>
                  <a:lnTo>
                    <a:pt x="401" y="0"/>
                  </a:lnTo>
                </a:path>
              </a:pathLst>
            </a:custGeom>
            <a:solidFill>
              <a:schemeClr val="accent6"/>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6" name="Google Shape;266;g73b480ab9d_0_149"/>
            <p:cNvSpPr/>
            <p:nvPr/>
          </p:nvSpPr>
          <p:spPr>
            <a:xfrm>
              <a:off x="4710994" y="2924355"/>
              <a:ext cx="2649839" cy="779460"/>
            </a:xfrm>
            <a:custGeom>
              <a:avLst/>
              <a:gdLst/>
              <a:ahLst/>
              <a:cxnLst/>
              <a:rect l="l" t="t" r="r" b="b"/>
              <a:pathLst>
                <a:path w="1625" h="478" extrusionOk="0">
                  <a:moveTo>
                    <a:pt x="0" y="0"/>
                  </a:moveTo>
                  <a:lnTo>
                    <a:pt x="1625" y="204"/>
                  </a:lnTo>
                  <a:lnTo>
                    <a:pt x="1608" y="426"/>
                  </a:lnTo>
                  <a:lnTo>
                    <a:pt x="0" y="478"/>
                  </a:lnTo>
                  <a:lnTo>
                    <a:pt x="0" y="0"/>
                  </a:lnTo>
                  <a:close/>
                </a:path>
              </a:pathLst>
            </a:custGeom>
            <a:solidFill>
              <a:schemeClr val="accent6"/>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7" name="Google Shape;267;g73b480ab9d_0_149"/>
            <p:cNvSpPr/>
            <p:nvPr/>
          </p:nvSpPr>
          <p:spPr>
            <a:xfrm>
              <a:off x="4914828" y="2409064"/>
              <a:ext cx="2446005" cy="1924188"/>
            </a:xfrm>
            <a:custGeom>
              <a:avLst/>
              <a:gdLst/>
              <a:ahLst/>
              <a:cxnLst/>
              <a:rect l="l" t="t" r="r" b="b"/>
              <a:pathLst>
                <a:path w="1500" h="1180" extrusionOk="0">
                  <a:moveTo>
                    <a:pt x="1295" y="0"/>
                  </a:moveTo>
                  <a:lnTo>
                    <a:pt x="0" y="1077"/>
                  </a:lnTo>
                  <a:lnTo>
                    <a:pt x="57" y="1180"/>
                  </a:lnTo>
                  <a:lnTo>
                    <a:pt x="1500" y="440"/>
                  </a:lnTo>
                  <a:lnTo>
                    <a:pt x="1295" y="0"/>
                  </a:lnTo>
                  <a:close/>
                </a:path>
              </a:pathLst>
            </a:custGeom>
            <a:solidFill>
              <a:schemeClr val="accent1"/>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8" name="Google Shape;268;g73b480ab9d_0_149"/>
            <p:cNvSpPr/>
            <p:nvPr/>
          </p:nvSpPr>
          <p:spPr>
            <a:xfrm>
              <a:off x="4914828" y="2409064"/>
              <a:ext cx="2446005" cy="1924188"/>
            </a:xfrm>
            <a:custGeom>
              <a:avLst/>
              <a:gdLst/>
              <a:ahLst/>
              <a:cxnLst/>
              <a:rect l="l" t="t" r="r" b="b"/>
              <a:pathLst>
                <a:path w="1500" h="1180" extrusionOk="0">
                  <a:moveTo>
                    <a:pt x="1295" y="0"/>
                  </a:moveTo>
                  <a:lnTo>
                    <a:pt x="0" y="1077"/>
                  </a:lnTo>
                  <a:lnTo>
                    <a:pt x="57" y="1180"/>
                  </a:lnTo>
                  <a:lnTo>
                    <a:pt x="1500" y="440"/>
                  </a:lnTo>
                </a:path>
              </a:pathLst>
            </a:custGeom>
            <a:solidFill>
              <a:schemeClr val="accent4"/>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69" name="Google Shape;269;g73b480ab9d_0_149"/>
            <p:cNvSpPr/>
            <p:nvPr/>
          </p:nvSpPr>
          <p:spPr>
            <a:xfrm>
              <a:off x="4914828" y="4165294"/>
              <a:ext cx="1969849" cy="787614"/>
            </a:xfrm>
            <a:custGeom>
              <a:avLst/>
              <a:gdLst/>
              <a:ahLst/>
              <a:cxnLst/>
              <a:rect l="l" t="t" r="r" b="b"/>
              <a:pathLst>
                <a:path w="1208" h="483" extrusionOk="0">
                  <a:moveTo>
                    <a:pt x="0" y="0"/>
                  </a:moveTo>
                  <a:lnTo>
                    <a:pt x="1208" y="258"/>
                  </a:lnTo>
                  <a:lnTo>
                    <a:pt x="1138" y="483"/>
                  </a:lnTo>
                  <a:lnTo>
                    <a:pt x="57" y="103"/>
                  </a:lnTo>
                  <a:lnTo>
                    <a:pt x="0" y="0"/>
                  </a:lnTo>
                  <a:close/>
                </a:path>
              </a:pathLst>
            </a:custGeom>
            <a:solidFill>
              <a:schemeClr val="accent6"/>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0" name="Google Shape;270;g73b480ab9d_0_149"/>
            <p:cNvSpPr/>
            <p:nvPr/>
          </p:nvSpPr>
          <p:spPr>
            <a:xfrm>
              <a:off x="5185519" y="3257012"/>
              <a:ext cx="2175314" cy="1585009"/>
            </a:xfrm>
            <a:custGeom>
              <a:avLst/>
              <a:gdLst/>
              <a:ahLst/>
              <a:cxnLst/>
              <a:rect l="l" t="t" r="r" b="b"/>
              <a:pathLst>
                <a:path w="1334" h="972" extrusionOk="0">
                  <a:moveTo>
                    <a:pt x="1334" y="0"/>
                  </a:moveTo>
                  <a:lnTo>
                    <a:pt x="0" y="860"/>
                  </a:lnTo>
                  <a:lnTo>
                    <a:pt x="31" y="972"/>
                  </a:lnTo>
                  <a:lnTo>
                    <a:pt x="1317" y="222"/>
                  </a:lnTo>
                  <a:lnTo>
                    <a:pt x="1334" y="0"/>
                  </a:lnTo>
                  <a:close/>
                </a:path>
              </a:pathLst>
            </a:custGeom>
            <a:solidFill>
              <a:schemeClr val="accent1"/>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1" name="Google Shape;271;g73b480ab9d_0_149"/>
            <p:cNvSpPr/>
            <p:nvPr/>
          </p:nvSpPr>
          <p:spPr>
            <a:xfrm>
              <a:off x="5185519" y="3257012"/>
              <a:ext cx="2175314" cy="1585009"/>
            </a:xfrm>
            <a:custGeom>
              <a:avLst/>
              <a:gdLst/>
              <a:ahLst/>
              <a:cxnLst/>
              <a:rect l="l" t="t" r="r" b="b"/>
              <a:pathLst>
                <a:path w="1334" h="972" extrusionOk="0">
                  <a:moveTo>
                    <a:pt x="1334" y="0"/>
                  </a:moveTo>
                  <a:lnTo>
                    <a:pt x="0" y="860"/>
                  </a:lnTo>
                  <a:lnTo>
                    <a:pt x="31" y="972"/>
                  </a:lnTo>
                  <a:lnTo>
                    <a:pt x="1317" y="222"/>
                  </a:lnTo>
                </a:path>
              </a:pathLst>
            </a:custGeom>
            <a:solidFill>
              <a:schemeClr val="accent4"/>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2" name="Google Shape;272;g73b480ab9d_0_149"/>
            <p:cNvSpPr/>
            <p:nvPr/>
          </p:nvSpPr>
          <p:spPr>
            <a:xfrm>
              <a:off x="5185519" y="4659387"/>
              <a:ext cx="1488802" cy="694665"/>
            </a:xfrm>
            <a:custGeom>
              <a:avLst/>
              <a:gdLst/>
              <a:ahLst/>
              <a:cxnLst/>
              <a:rect l="l" t="t" r="r" b="b"/>
              <a:pathLst>
                <a:path w="913" h="426" extrusionOk="0">
                  <a:moveTo>
                    <a:pt x="0" y="0"/>
                  </a:moveTo>
                  <a:lnTo>
                    <a:pt x="913" y="361"/>
                  </a:lnTo>
                  <a:lnTo>
                    <a:pt x="864" y="426"/>
                  </a:lnTo>
                  <a:lnTo>
                    <a:pt x="31" y="112"/>
                  </a:lnTo>
                  <a:lnTo>
                    <a:pt x="0" y="0"/>
                  </a:lnTo>
                  <a:close/>
                </a:path>
              </a:pathLst>
            </a:custGeom>
            <a:solidFill>
              <a:schemeClr val="accent6"/>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3" name="Google Shape;273;g73b480ab9d_0_149"/>
            <p:cNvSpPr/>
            <p:nvPr/>
          </p:nvSpPr>
          <p:spPr>
            <a:xfrm>
              <a:off x="4710994" y="2020965"/>
              <a:ext cx="1554029" cy="1682849"/>
            </a:xfrm>
            <a:custGeom>
              <a:avLst/>
              <a:gdLst/>
              <a:ahLst/>
              <a:cxnLst/>
              <a:rect l="l" t="t" r="r" b="b"/>
              <a:pathLst>
                <a:path w="953" h="1032" extrusionOk="0">
                  <a:moveTo>
                    <a:pt x="552" y="0"/>
                  </a:moveTo>
                  <a:lnTo>
                    <a:pt x="0" y="554"/>
                  </a:lnTo>
                  <a:lnTo>
                    <a:pt x="0" y="1032"/>
                  </a:lnTo>
                  <a:lnTo>
                    <a:pt x="953" y="0"/>
                  </a:lnTo>
                  <a:lnTo>
                    <a:pt x="552" y="0"/>
                  </a:lnTo>
                  <a:close/>
                </a:path>
              </a:pathLst>
            </a:custGeom>
            <a:solidFill>
              <a:schemeClr val="accent4"/>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4" name="Google Shape;274;g73b480ab9d_0_149"/>
            <p:cNvSpPr/>
            <p:nvPr/>
          </p:nvSpPr>
          <p:spPr>
            <a:xfrm>
              <a:off x="5382830" y="4586007"/>
              <a:ext cx="1501847" cy="768046"/>
            </a:xfrm>
            <a:custGeom>
              <a:avLst/>
              <a:gdLst/>
              <a:ahLst/>
              <a:cxnLst/>
              <a:rect l="l" t="t" r="r" b="b"/>
              <a:pathLst>
                <a:path w="921" h="471" extrusionOk="0">
                  <a:moveTo>
                    <a:pt x="58" y="471"/>
                  </a:moveTo>
                  <a:lnTo>
                    <a:pt x="851" y="225"/>
                  </a:lnTo>
                  <a:lnTo>
                    <a:pt x="921" y="0"/>
                  </a:lnTo>
                  <a:lnTo>
                    <a:pt x="0" y="415"/>
                  </a:lnTo>
                  <a:lnTo>
                    <a:pt x="58" y="471"/>
                  </a:lnTo>
                  <a:close/>
                </a:path>
              </a:pathLst>
            </a:custGeom>
            <a:solidFill>
              <a:schemeClr val="accent4"/>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sp>
          <p:nvSpPr>
            <p:cNvPr id="275" name="Google Shape;275;g73b480ab9d_0_149"/>
            <p:cNvSpPr/>
            <p:nvPr/>
          </p:nvSpPr>
          <p:spPr>
            <a:xfrm>
              <a:off x="5382830" y="5248058"/>
              <a:ext cx="1291491" cy="105993"/>
            </a:xfrm>
            <a:custGeom>
              <a:avLst/>
              <a:gdLst/>
              <a:ahLst/>
              <a:cxnLst/>
              <a:rect l="l" t="t" r="r" b="b"/>
              <a:pathLst>
                <a:path w="792" h="65" extrusionOk="0">
                  <a:moveTo>
                    <a:pt x="0" y="9"/>
                  </a:moveTo>
                  <a:lnTo>
                    <a:pt x="792" y="0"/>
                  </a:lnTo>
                  <a:lnTo>
                    <a:pt x="743" y="65"/>
                  </a:lnTo>
                  <a:lnTo>
                    <a:pt x="58" y="65"/>
                  </a:lnTo>
                  <a:lnTo>
                    <a:pt x="0" y="9"/>
                  </a:lnTo>
                  <a:close/>
                </a:path>
              </a:pathLst>
            </a:custGeom>
            <a:solidFill>
              <a:schemeClr val="accent4"/>
            </a:solidFill>
            <a:ln>
              <a:noFill/>
            </a:ln>
          </p:spPr>
          <p:txBody>
            <a:bodyPr spcFirstLastPara="1" wrap="square" lIns="74275" tIns="37125" rIns="74275" bIns="37125" anchor="t" anchorCtr="0">
              <a:noAutofit/>
            </a:bodyPr>
            <a:lstStyle/>
            <a:p>
              <a:pPr marL="0" marR="0" lvl="0" indent="0" algn="l" rtl="0">
                <a:lnSpc>
                  <a:spcPct val="100000"/>
                </a:lnSpc>
                <a:spcBef>
                  <a:spcPts val="0"/>
                </a:spcBef>
                <a:spcAft>
                  <a:spcPts val="0"/>
                </a:spcAft>
                <a:buClr>
                  <a:srgbClr val="000000"/>
                </a:buClr>
                <a:buSzPts val="1465"/>
                <a:buFont typeface="Arial"/>
                <a:buNone/>
              </a:pPr>
              <a:endParaRPr sz="1465" b="0" i="0" u="none" strike="noStrike" cap="none">
                <a:solidFill>
                  <a:schemeClr val="dk1"/>
                </a:solidFill>
                <a:latin typeface="Arial"/>
                <a:ea typeface="Arial"/>
                <a:cs typeface="Arial"/>
                <a:sym typeface="Arial"/>
              </a:endParaRPr>
            </a:p>
          </p:txBody>
        </p:sp>
      </p:grpSp>
      <p:sp>
        <p:nvSpPr>
          <p:cNvPr id="276" name="Google Shape;276;g73b480ab9d_0_149"/>
          <p:cNvSpPr txBox="1"/>
          <p:nvPr/>
        </p:nvSpPr>
        <p:spPr>
          <a:xfrm>
            <a:off x="1199850" y="716175"/>
            <a:ext cx="2334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zh-CN" sz="2800" b="0" i="0" u="none" strike="noStrike" cap="none">
                <a:solidFill>
                  <a:srgbClr val="262626"/>
                </a:solidFill>
                <a:latin typeface="Arial"/>
                <a:ea typeface="Arial"/>
                <a:cs typeface="Arial"/>
                <a:sym typeface="Arial"/>
              </a:rPr>
              <a:t>Methodology</a:t>
            </a:r>
            <a:endParaRPr sz="1400" b="0" i="0" u="none" strike="noStrike" cap="none">
              <a:solidFill>
                <a:srgbClr val="000000"/>
              </a:solidFill>
              <a:latin typeface="Arial"/>
              <a:ea typeface="Arial"/>
              <a:cs typeface="Arial"/>
              <a:sym typeface="Arial"/>
            </a:endParaRPr>
          </a:p>
        </p:txBody>
      </p:sp>
      <p:sp>
        <p:nvSpPr>
          <p:cNvPr id="277" name="Google Shape;277;g73b480ab9d_0_149"/>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6000"/>
              <a:buFont typeface="Arial"/>
              <a:buNone/>
            </a:pPr>
            <a:r>
              <a:rPr lang="zh-CN" sz="6000" b="0" i="0" u="none" strike="noStrike" cap="none">
                <a:solidFill>
                  <a:srgbClr val="000000"/>
                </a:solidFill>
                <a:latin typeface="Arial"/>
                <a:ea typeface="Arial"/>
                <a:cs typeface="Arial"/>
                <a:sym typeface="Arial"/>
              </a:rPr>
              <a:t>0</a:t>
            </a:r>
            <a:r>
              <a:rPr lang="zh-CN" sz="6000"/>
              <a:t>4</a:t>
            </a:r>
            <a:endParaRPr sz="6000" b="0" i="0" u="none" strike="noStrike" cap="none">
              <a:solidFill>
                <a:srgbClr val="000000"/>
              </a:solidFill>
              <a:latin typeface="Arial"/>
              <a:ea typeface="Arial"/>
              <a:cs typeface="Arial"/>
              <a:sym typeface="Arial"/>
            </a:endParaRPr>
          </a:p>
        </p:txBody>
      </p:sp>
      <p:cxnSp>
        <p:nvCxnSpPr>
          <p:cNvPr id="278" name="Google Shape;278;g73b480ab9d_0_149"/>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73b480ab9d_0_581"/>
          <p:cNvSpPr/>
          <p:nvPr/>
        </p:nvSpPr>
        <p:spPr>
          <a:xfrm rot="-2202532">
            <a:off x="4857350" y="2277104"/>
            <a:ext cx="1730287" cy="1755038"/>
          </a:xfrm>
          <a:custGeom>
            <a:avLst/>
            <a:gdLst/>
            <a:ahLst/>
            <a:cxnLst/>
            <a:rect l="l" t="t" r="r" b="b"/>
            <a:pathLst>
              <a:path w="10688" h="10844" extrusionOk="0">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05">
              <a:solidFill>
                <a:schemeClr val="dk1"/>
              </a:solidFill>
              <a:latin typeface="Arial"/>
              <a:ea typeface="Arial"/>
              <a:cs typeface="Arial"/>
              <a:sym typeface="Arial"/>
            </a:endParaRPr>
          </a:p>
        </p:txBody>
      </p:sp>
      <p:sp>
        <p:nvSpPr>
          <p:cNvPr id="285" name="Google Shape;285;g73b480ab9d_0_581"/>
          <p:cNvSpPr/>
          <p:nvPr/>
        </p:nvSpPr>
        <p:spPr>
          <a:xfrm rot="3202089">
            <a:off x="6078634" y="2685918"/>
            <a:ext cx="1730055" cy="1755268"/>
          </a:xfrm>
          <a:custGeom>
            <a:avLst/>
            <a:gdLst/>
            <a:ahLst/>
            <a:cxnLst/>
            <a:rect l="l" t="t" r="r" b="b"/>
            <a:pathLst>
              <a:path w="10688" h="10844" extrusionOk="0">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05">
              <a:solidFill>
                <a:schemeClr val="dk1"/>
              </a:solidFill>
              <a:latin typeface="Arial"/>
              <a:ea typeface="Arial"/>
              <a:cs typeface="Arial"/>
              <a:sym typeface="Arial"/>
            </a:endParaRPr>
          </a:p>
        </p:txBody>
      </p:sp>
      <p:sp>
        <p:nvSpPr>
          <p:cNvPr id="286" name="Google Shape;286;g73b480ab9d_0_581"/>
          <p:cNvSpPr/>
          <p:nvPr/>
        </p:nvSpPr>
        <p:spPr>
          <a:xfrm rot="8579110">
            <a:off x="5666732" y="3909028"/>
            <a:ext cx="1730302" cy="1755036"/>
          </a:xfrm>
          <a:custGeom>
            <a:avLst/>
            <a:gdLst/>
            <a:ahLst/>
            <a:cxnLst/>
            <a:rect l="l" t="t" r="r" b="b"/>
            <a:pathLst>
              <a:path w="10688" h="10844" extrusionOk="0">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05">
              <a:solidFill>
                <a:schemeClr val="dk1"/>
              </a:solidFill>
              <a:latin typeface="Arial"/>
              <a:ea typeface="Arial"/>
              <a:cs typeface="Arial"/>
              <a:sym typeface="Arial"/>
            </a:endParaRPr>
          </a:p>
        </p:txBody>
      </p:sp>
      <p:sp>
        <p:nvSpPr>
          <p:cNvPr id="287" name="Google Shape;287;g73b480ab9d_0_581"/>
          <p:cNvSpPr/>
          <p:nvPr/>
        </p:nvSpPr>
        <p:spPr>
          <a:xfrm rot="-7621730">
            <a:off x="4446330" y="3508568"/>
            <a:ext cx="1730052" cy="1755265"/>
          </a:xfrm>
          <a:custGeom>
            <a:avLst/>
            <a:gdLst/>
            <a:ahLst/>
            <a:cxnLst/>
            <a:rect l="l" t="t" r="r" b="b"/>
            <a:pathLst>
              <a:path w="10688" h="10844" extrusionOk="0">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605">
              <a:solidFill>
                <a:schemeClr val="dk1"/>
              </a:solidFill>
              <a:latin typeface="Arial"/>
              <a:ea typeface="Arial"/>
              <a:cs typeface="Arial"/>
              <a:sym typeface="Arial"/>
            </a:endParaRPr>
          </a:p>
        </p:txBody>
      </p:sp>
      <p:sp>
        <p:nvSpPr>
          <p:cNvPr id="288" name="Google Shape;288;g73b480ab9d_0_581"/>
          <p:cNvSpPr txBox="1"/>
          <p:nvPr/>
        </p:nvSpPr>
        <p:spPr>
          <a:xfrm>
            <a:off x="5143192" y="2512357"/>
            <a:ext cx="1094100" cy="101550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zh-CN" sz="6000" b="1">
                <a:solidFill>
                  <a:schemeClr val="lt1"/>
                </a:solidFill>
                <a:latin typeface="Arial"/>
                <a:ea typeface="Arial"/>
                <a:cs typeface="Arial"/>
                <a:sym typeface="Arial"/>
              </a:rPr>
              <a:t>S</a:t>
            </a:r>
            <a:endParaRPr sz="6000" b="1">
              <a:solidFill>
                <a:schemeClr val="lt1"/>
              </a:solidFill>
              <a:latin typeface="Arial"/>
              <a:ea typeface="Arial"/>
              <a:cs typeface="Arial"/>
              <a:sym typeface="Arial"/>
            </a:endParaRPr>
          </a:p>
        </p:txBody>
      </p:sp>
      <p:sp>
        <p:nvSpPr>
          <p:cNvPr id="289" name="Google Shape;289;g73b480ab9d_0_581"/>
          <p:cNvSpPr txBox="1"/>
          <p:nvPr/>
        </p:nvSpPr>
        <p:spPr>
          <a:xfrm>
            <a:off x="5971978" y="4323396"/>
            <a:ext cx="1094100" cy="101550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zh-CN" sz="6000" b="1">
                <a:solidFill>
                  <a:schemeClr val="lt1"/>
                </a:solidFill>
                <a:latin typeface="Arial"/>
                <a:ea typeface="Arial"/>
                <a:cs typeface="Arial"/>
                <a:sym typeface="Arial"/>
              </a:rPr>
              <a:t>O</a:t>
            </a:r>
            <a:endParaRPr sz="6000" b="1">
              <a:solidFill>
                <a:schemeClr val="lt1"/>
              </a:solidFill>
              <a:latin typeface="Arial"/>
              <a:ea typeface="Arial"/>
              <a:cs typeface="Arial"/>
              <a:sym typeface="Arial"/>
            </a:endParaRPr>
          </a:p>
        </p:txBody>
      </p:sp>
      <p:sp>
        <p:nvSpPr>
          <p:cNvPr id="290" name="Google Shape;290;g73b480ab9d_0_581"/>
          <p:cNvSpPr txBox="1"/>
          <p:nvPr/>
        </p:nvSpPr>
        <p:spPr>
          <a:xfrm>
            <a:off x="6506116" y="2981151"/>
            <a:ext cx="1094100" cy="101550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zh-CN" sz="6000" b="1">
                <a:solidFill>
                  <a:schemeClr val="lt1"/>
                </a:solidFill>
                <a:latin typeface="Arial"/>
                <a:ea typeface="Arial"/>
                <a:cs typeface="Arial"/>
                <a:sym typeface="Arial"/>
              </a:rPr>
              <a:t>W</a:t>
            </a:r>
            <a:endParaRPr sz="6000" b="1">
              <a:solidFill>
                <a:schemeClr val="lt1"/>
              </a:solidFill>
              <a:latin typeface="Arial"/>
              <a:ea typeface="Arial"/>
              <a:cs typeface="Arial"/>
              <a:sym typeface="Arial"/>
            </a:endParaRPr>
          </a:p>
        </p:txBody>
      </p:sp>
      <p:sp>
        <p:nvSpPr>
          <p:cNvPr id="291" name="Google Shape;291;g73b480ab9d_0_581"/>
          <p:cNvSpPr txBox="1"/>
          <p:nvPr/>
        </p:nvSpPr>
        <p:spPr>
          <a:xfrm>
            <a:off x="4727126" y="3829966"/>
            <a:ext cx="1094100" cy="101550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zh-CN" sz="6000" b="1">
                <a:solidFill>
                  <a:schemeClr val="lt1"/>
                </a:solidFill>
                <a:latin typeface="Arial"/>
                <a:ea typeface="Arial"/>
                <a:cs typeface="Arial"/>
                <a:sym typeface="Arial"/>
              </a:rPr>
              <a:t>T</a:t>
            </a:r>
            <a:endParaRPr sz="6000" b="1">
              <a:solidFill>
                <a:schemeClr val="lt1"/>
              </a:solidFill>
              <a:latin typeface="Arial"/>
              <a:ea typeface="Arial"/>
              <a:cs typeface="Arial"/>
              <a:sym typeface="Arial"/>
            </a:endParaRPr>
          </a:p>
        </p:txBody>
      </p:sp>
      <p:grpSp>
        <p:nvGrpSpPr>
          <p:cNvPr id="292" name="Google Shape;292;g73b480ab9d_0_581"/>
          <p:cNvGrpSpPr/>
          <p:nvPr/>
        </p:nvGrpSpPr>
        <p:grpSpPr>
          <a:xfrm>
            <a:off x="6785869" y="2604705"/>
            <a:ext cx="1532877" cy="336300"/>
            <a:chOff x="6508376" y="1129429"/>
            <a:chExt cx="1532877" cy="336300"/>
          </a:xfrm>
        </p:grpSpPr>
        <p:cxnSp>
          <p:nvCxnSpPr>
            <p:cNvPr id="293" name="Google Shape;293;g73b480ab9d_0_581"/>
            <p:cNvCxnSpPr/>
            <p:nvPr/>
          </p:nvCxnSpPr>
          <p:spPr>
            <a:xfrm rot="10800000" flipH="1">
              <a:off x="6508376" y="1129429"/>
              <a:ext cx="336300" cy="336300"/>
            </a:xfrm>
            <a:prstGeom prst="straightConnector1">
              <a:avLst/>
            </a:prstGeom>
            <a:noFill/>
            <a:ln w="9525" cap="flat" cmpd="sng">
              <a:solidFill>
                <a:srgbClr val="D8D8D8"/>
              </a:solidFill>
              <a:prstDash val="solid"/>
              <a:miter lim="800000"/>
              <a:headEnd type="none" w="sm" len="sm"/>
              <a:tailEnd type="none" w="sm" len="sm"/>
            </a:ln>
          </p:spPr>
        </p:cxnSp>
        <p:cxnSp>
          <p:nvCxnSpPr>
            <p:cNvPr id="294" name="Google Shape;294;g73b480ab9d_0_581"/>
            <p:cNvCxnSpPr/>
            <p:nvPr/>
          </p:nvCxnSpPr>
          <p:spPr>
            <a:xfrm>
              <a:off x="6844553" y="1129553"/>
              <a:ext cx="1196700" cy="0"/>
            </a:xfrm>
            <a:prstGeom prst="straightConnector1">
              <a:avLst/>
            </a:prstGeom>
            <a:noFill/>
            <a:ln w="9525" cap="flat" cmpd="sng">
              <a:solidFill>
                <a:srgbClr val="D8D8D8"/>
              </a:solidFill>
              <a:prstDash val="solid"/>
              <a:miter lim="800000"/>
              <a:headEnd type="none" w="sm" len="sm"/>
              <a:tailEnd type="none" w="sm" len="sm"/>
            </a:ln>
          </p:spPr>
        </p:cxnSp>
      </p:grpSp>
      <p:grpSp>
        <p:nvGrpSpPr>
          <p:cNvPr id="295" name="Google Shape;295;g73b480ab9d_0_581"/>
          <p:cNvGrpSpPr/>
          <p:nvPr/>
        </p:nvGrpSpPr>
        <p:grpSpPr>
          <a:xfrm rot="10800000" flipH="1">
            <a:off x="6880929" y="4689085"/>
            <a:ext cx="1532877" cy="336300"/>
            <a:chOff x="6508376" y="1129429"/>
            <a:chExt cx="1532877" cy="336300"/>
          </a:xfrm>
        </p:grpSpPr>
        <p:cxnSp>
          <p:nvCxnSpPr>
            <p:cNvPr id="296" name="Google Shape;296;g73b480ab9d_0_581"/>
            <p:cNvCxnSpPr/>
            <p:nvPr/>
          </p:nvCxnSpPr>
          <p:spPr>
            <a:xfrm rot="10800000" flipH="1">
              <a:off x="6508376" y="1129429"/>
              <a:ext cx="336300" cy="336300"/>
            </a:xfrm>
            <a:prstGeom prst="straightConnector1">
              <a:avLst/>
            </a:prstGeom>
            <a:noFill/>
            <a:ln w="9525" cap="flat" cmpd="sng">
              <a:solidFill>
                <a:srgbClr val="D8D8D8"/>
              </a:solidFill>
              <a:prstDash val="solid"/>
              <a:miter lim="800000"/>
              <a:headEnd type="none" w="sm" len="sm"/>
              <a:tailEnd type="none" w="sm" len="sm"/>
            </a:ln>
          </p:spPr>
        </p:cxnSp>
        <p:cxnSp>
          <p:nvCxnSpPr>
            <p:cNvPr id="297" name="Google Shape;297;g73b480ab9d_0_581"/>
            <p:cNvCxnSpPr/>
            <p:nvPr/>
          </p:nvCxnSpPr>
          <p:spPr>
            <a:xfrm>
              <a:off x="6844553" y="1129553"/>
              <a:ext cx="1196700" cy="0"/>
            </a:xfrm>
            <a:prstGeom prst="straightConnector1">
              <a:avLst/>
            </a:prstGeom>
            <a:noFill/>
            <a:ln w="9525" cap="flat" cmpd="sng">
              <a:solidFill>
                <a:srgbClr val="D8D8D8"/>
              </a:solidFill>
              <a:prstDash val="solid"/>
              <a:miter lim="800000"/>
              <a:headEnd type="none" w="sm" len="sm"/>
              <a:tailEnd type="none" w="sm" len="sm"/>
            </a:ln>
          </p:spPr>
        </p:cxnSp>
      </p:grpSp>
      <p:grpSp>
        <p:nvGrpSpPr>
          <p:cNvPr id="298" name="Google Shape;298;g73b480ab9d_0_581"/>
          <p:cNvGrpSpPr/>
          <p:nvPr/>
        </p:nvGrpSpPr>
        <p:grpSpPr>
          <a:xfrm flipH="1">
            <a:off x="3844947" y="2631810"/>
            <a:ext cx="1532877" cy="336300"/>
            <a:chOff x="6508376" y="1129429"/>
            <a:chExt cx="1532877" cy="336300"/>
          </a:xfrm>
        </p:grpSpPr>
        <p:cxnSp>
          <p:nvCxnSpPr>
            <p:cNvPr id="299" name="Google Shape;299;g73b480ab9d_0_581"/>
            <p:cNvCxnSpPr/>
            <p:nvPr/>
          </p:nvCxnSpPr>
          <p:spPr>
            <a:xfrm rot="10800000" flipH="1">
              <a:off x="6508376" y="1129429"/>
              <a:ext cx="336300" cy="336300"/>
            </a:xfrm>
            <a:prstGeom prst="straightConnector1">
              <a:avLst/>
            </a:prstGeom>
            <a:noFill/>
            <a:ln w="9525" cap="flat" cmpd="sng">
              <a:solidFill>
                <a:srgbClr val="D8D8D8"/>
              </a:solidFill>
              <a:prstDash val="solid"/>
              <a:miter lim="800000"/>
              <a:headEnd type="none" w="sm" len="sm"/>
              <a:tailEnd type="none" w="sm" len="sm"/>
            </a:ln>
          </p:spPr>
        </p:cxnSp>
        <p:cxnSp>
          <p:nvCxnSpPr>
            <p:cNvPr id="300" name="Google Shape;300;g73b480ab9d_0_581"/>
            <p:cNvCxnSpPr/>
            <p:nvPr/>
          </p:nvCxnSpPr>
          <p:spPr>
            <a:xfrm>
              <a:off x="6844553" y="1129553"/>
              <a:ext cx="1196700" cy="0"/>
            </a:xfrm>
            <a:prstGeom prst="straightConnector1">
              <a:avLst/>
            </a:prstGeom>
            <a:noFill/>
            <a:ln w="9525" cap="flat" cmpd="sng">
              <a:solidFill>
                <a:srgbClr val="D8D8D8"/>
              </a:solidFill>
              <a:prstDash val="solid"/>
              <a:miter lim="800000"/>
              <a:headEnd type="none" w="sm" len="sm"/>
              <a:tailEnd type="none" w="sm" len="sm"/>
            </a:ln>
          </p:spPr>
        </p:cxnSp>
      </p:grpSp>
      <p:grpSp>
        <p:nvGrpSpPr>
          <p:cNvPr id="301" name="Google Shape;301;g73b480ab9d_0_581"/>
          <p:cNvGrpSpPr/>
          <p:nvPr/>
        </p:nvGrpSpPr>
        <p:grpSpPr>
          <a:xfrm rot="10800000">
            <a:off x="3780011" y="4833437"/>
            <a:ext cx="1546324" cy="336300"/>
            <a:chOff x="6508376" y="1129429"/>
            <a:chExt cx="1546324" cy="336300"/>
          </a:xfrm>
        </p:grpSpPr>
        <p:cxnSp>
          <p:nvCxnSpPr>
            <p:cNvPr id="302" name="Google Shape;302;g73b480ab9d_0_581"/>
            <p:cNvCxnSpPr/>
            <p:nvPr/>
          </p:nvCxnSpPr>
          <p:spPr>
            <a:xfrm rot="10800000" flipH="1">
              <a:off x="6508376" y="1129429"/>
              <a:ext cx="336300" cy="336300"/>
            </a:xfrm>
            <a:prstGeom prst="straightConnector1">
              <a:avLst/>
            </a:prstGeom>
            <a:noFill/>
            <a:ln w="9525" cap="flat" cmpd="sng">
              <a:solidFill>
                <a:srgbClr val="D8D8D8"/>
              </a:solidFill>
              <a:prstDash val="solid"/>
              <a:miter lim="800000"/>
              <a:headEnd type="none" w="sm" len="sm"/>
              <a:tailEnd type="none" w="sm" len="sm"/>
            </a:ln>
          </p:spPr>
        </p:cxnSp>
        <p:cxnSp>
          <p:nvCxnSpPr>
            <p:cNvPr id="303" name="Google Shape;303;g73b480ab9d_0_581"/>
            <p:cNvCxnSpPr/>
            <p:nvPr/>
          </p:nvCxnSpPr>
          <p:spPr>
            <a:xfrm>
              <a:off x="6858000" y="1129553"/>
              <a:ext cx="1196700" cy="0"/>
            </a:xfrm>
            <a:prstGeom prst="straightConnector1">
              <a:avLst/>
            </a:prstGeom>
            <a:noFill/>
            <a:ln w="9525" cap="flat" cmpd="sng">
              <a:solidFill>
                <a:srgbClr val="D8D8D8"/>
              </a:solidFill>
              <a:prstDash val="solid"/>
              <a:miter lim="800000"/>
              <a:headEnd type="none" w="sm" len="sm"/>
              <a:tailEnd type="none" w="sm" len="sm"/>
            </a:ln>
          </p:spPr>
        </p:cxnSp>
      </p:grpSp>
      <p:sp>
        <p:nvSpPr>
          <p:cNvPr id="304" name="Google Shape;304;g73b480ab9d_0_581"/>
          <p:cNvSpPr txBox="1"/>
          <p:nvPr/>
        </p:nvSpPr>
        <p:spPr>
          <a:xfrm>
            <a:off x="8490007" y="2523494"/>
            <a:ext cx="3096300" cy="7314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a:solidFill>
                  <a:srgbClr val="595959"/>
                </a:solidFill>
              </a:rPr>
              <a:t>Using Random Forest model to classify/ predict the crime type for each crime incident record.</a:t>
            </a:r>
            <a:endParaRPr sz="1200">
              <a:solidFill>
                <a:srgbClr val="595959"/>
              </a:solidFill>
              <a:latin typeface="Arial"/>
              <a:ea typeface="Arial"/>
              <a:cs typeface="Arial"/>
              <a:sym typeface="Arial"/>
            </a:endParaRPr>
          </a:p>
        </p:txBody>
      </p:sp>
      <p:sp>
        <p:nvSpPr>
          <p:cNvPr id="305" name="Google Shape;305;g73b480ab9d_0_581"/>
          <p:cNvSpPr txBox="1"/>
          <p:nvPr/>
        </p:nvSpPr>
        <p:spPr>
          <a:xfrm>
            <a:off x="8454491" y="2187866"/>
            <a:ext cx="20313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306" name="Google Shape;306;g73b480ab9d_0_581"/>
          <p:cNvSpPr txBox="1"/>
          <p:nvPr/>
        </p:nvSpPr>
        <p:spPr>
          <a:xfrm>
            <a:off x="8534346" y="4924613"/>
            <a:ext cx="3052200" cy="7314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595959"/>
              </a:buClr>
              <a:buSzPts val="1200"/>
              <a:buFont typeface="Arial"/>
              <a:buNone/>
            </a:pPr>
            <a:r>
              <a:rPr lang="zh-CN" sz="1200">
                <a:solidFill>
                  <a:srgbClr val="595959"/>
                </a:solidFill>
              </a:rPr>
              <a:t>Form the output  result data from above processes and make them flow into the UI interface/ web.</a:t>
            </a:r>
            <a:endParaRPr sz="1200">
              <a:solidFill>
                <a:srgbClr val="595959"/>
              </a:solidFill>
              <a:latin typeface="Arial"/>
              <a:ea typeface="Arial"/>
              <a:cs typeface="Arial"/>
              <a:sym typeface="Arial"/>
            </a:endParaRPr>
          </a:p>
        </p:txBody>
      </p:sp>
      <p:sp>
        <p:nvSpPr>
          <p:cNvPr id="307" name="Google Shape;307;g73b480ab9d_0_581"/>
          <p:cNvSpPr txBox="1"/>
          <p:nvPr/>
        </p:nvSpPr>
        <p:spPr>
          <a:xfrm>
            <a:off x="8490000" y="4474200"/>
            <a:ext cx="28752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b="1">
                <a:solidFill>
                  <a:schemeClr val="accent6"/>
                </a:solidFill>
              </a:rPr>
              <a:t>Output Data</a:t>
            </a:r>
            <a:endParaRPr sz="2400" b="1">
              <a:solidFill>
                <a:schemeClr val="accent6"/>
              </a:solidFill>
            </a:endParaRPr>
          </a:p>
        </p:txBody>
      </p:sp>
      <p:sp>
        <p:nvSpPr>
          <p:cNvPr id="308" name="Google Shape;308;g73b480ab9d_0_581"/>
          <p:cNvSpPr txBox="1"/>
          <p:nvPr/>
        </p:nvSpPr>
        <p:spPr>
          <a:xfrm>
            <a:off x="-298750" y="2544050"/>
            <a:ext cx="4117500" cy="731400"/>
          </a:xfrm>
          <a:prstGeom prst="rect">
            <a:avLst/>
          </a:prstGeom>
          <a:noFill/>
          <a:ln>
            <a:noFill/>
          </a:ln>
        </p:spPr>
        <p:txBody>
          <a:bodyPr spcFirstLastPara="1" wrap="square" lIns="91425" tIns="45700" rIns="91425" bIns="45700" anchor="t" anchorCtr="0">
            <a:noAutofit/>
          </a:bodyPr>
          <a:lstStyle/>
          <a:p>
            <a:pPr marL="0" marR="0" lvl="0" indent="0" algn="r" rtl="0">
              <a:lnSpc>
                <a:spcPct val="125000"/>
              </a:lnSpc>
              <a:spcBef>
                <a:spcPts val="0"/>
              </a:spcBef>
              <a:spcAft>
                <a:spcPts val="0"/>
              </a:spcAft>
              <a:buClr>
                <a:srgbClr val="595959"/>
              </a:buClr>
              <a:buSzPts val="1200"/>
              <a:buFont typeface="Arial"/>
              <a:buNone/>
            </a:pPr>
            <a:r>
              <a:rPr lang="zh-CN" sz="1200">
                <a:solidFill>
                  <a:srgbClr val="595959"/>
                </a:solidFill>
              </a:rPr>
              <a:t>Data Preprocessing and Loading; Outliers Clean; </a:t>
            </a:r>
            <a:endParaRPr sz="1200">
              <a:solidFill>
                <a:srgbClr val="595959"/>
              </a:solidFill>
            </a:endParaRPr>
          </a:p>
          <a:p>
            <a:pPr marL="0" marR="0" lvl="0" indent="0" algn="r" rtl="0">
              <a:lnSpc>
                <a:spcPct val="125000"/>
              </a:lnSpc>
              <a:spcBef>
                <a:spcPts val="0"/>
              </a:spcBef>
              <a:spcAft>
                <a:spcPts val="0"/>
              </a:spcAft>
              <a:buClr>
                <a:srgbClr val="595959"/>
              </a:buClr>
              <a:buSzPts val="1200"/>
              <a:buFont typeface="Arial"/>
              <a:buNone/>
            </a:pPr>
            <a:r>
              <a:rPr lang="zh-CN" sz="1200">
                <a:solidFill>
                  <a:srgbClr val="595959"/>
                </a:solidFill>
              </a:rPr>
              <a:t>Feature Enrichment and Feature Engineering</a:t>
            </a:r>
            <a:endParaRPr sz="1200">
              <a:solidFill>
                <a:srgbClr val="595959"/>
              </a:solidFill>
              <a:latin typeface="Arial"/>
              <a:ea typeface="Arial"/>
              <a:cs typeface="Arial"/>
              <a:sym typeface="Arial"/>
            </a:endParaRPr>
          </a:p>
        </p:txBody>
      </p:sp>
      <p:sp>
        <p:nvSpPr>
          <p:cNvPr id="309" name="Google Shape;309;g73b480ab9d_0_581"/>
          <p:cNvSpPr txBox="1"/>
          <p:nvPr/>
        </p:nvSpPr>
        <p:spPr>
          <a:xfrm>
            <a:off x="1103347" y="2125975"/>
            <a:ext cx="2688600" cy="461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2400" b="1">
                <a:solidFill>
                  <a:schemeClr val="accent6"/>
                </a:solidFill>
              </a:rPr>
              <a:t>Data Process</a:t>
            </a:r>
            <a:endParaRPr/>
          </a:p>
        </p:txBody>
      </p:sp>
      <p:sp>
        <p:nvSpPr>
          <p:cNvPr id="310" name="Google Shape;310;g73b480ab9d_0_581"/>
          <p:cNvSpPr txBox="1"/>
          <p:nvPr/>
        </p:nvSpPr>
        <p:spPr>
          <a:xfrm>
            <a:off x="673766" y="5059250"/>
            <a:ext cx="3045300" cy="731400"/>
          </a:xfrm>
          <a:prstGeom prst="rect">
            <a:avLst/>
          </a:prstGeom>
          <a:noFill/>
          <a:ln>
            <a:noFill/>
          </a:ln>
        </p:spPr>
        <p:txBody>
          <a:bodyPr spcFirstLastPara="1" wrap="square" lIns="91425" tIns="45700" rIns="91425" bIns="45700" anchor="t" anchorCtr="0">
            <a:noAutofit/>
          </a:bodyPr>
          <a:lstStyle/>
          <a:p>
            <a:pPr marL="0" marR="0" lvl="0" indent="0" algn="r" rtl="0">
              <a:lnSpc>
                <a:spcPct val="125000"/>
              </a:lnSpc>
              <a:spcBef>
                <a:spcPts val="0"/>
              </a:spcBef>
              <a:spcAft>
                <a:spcPts val="0"/>
              </a:spcAft>
              <a:buClr>
                <a:srgbClr val="595959"/>
              </a:buClr>
              <a:buSzPts val="1200"/>
              <a:buFont typeface="Arial"/>
              <a:buNone/>
            </a:pPr>
            <a:r>
              <a:rPr lang="zh-CN" sz="1200">
                <a:solidFill>
                  <a:srgbClr val="595959"/>
                </a:solidFill>
              </a:rPr>
              <a:t>Applying Logistic Regression by using TF-IDF Features to analysis the crime description and classify the crime type</a:t>
            </a:r>
            <a:endParaRPr sz="1200">
              <a:solidFill>
                <a:srgbClr val="595959"/>
              </a:solidFill>
              <a:latin typeface="Arial"/>
              <a:ea typeface="Arial"/>
              <a:cs typeface="Arial"/>
              <a:sym typeface="Arial"/>
            </a:endParaRPr>
          </a:p>
        </p:txBody>
      </p:sp>
      <p:sp>
        <p:nvSpPr>
          <p:cNvPr id="311" name="Google Shape;311;g73b480ab9d_0_581"/>
          <p:cNvSpPr txBox="1"/>
          <p:nvPr/>
        </p:nvSpPr>
        <p:spPr>
          <a:xfrm>
            <a:off x="332500" y="4233375"/>
            <a:ext cx="3594300" cy="843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2400" b="1">
                <a:solidFill>
                  <a:schemeClr val="accent4"/>
                </a:solidFill>
              </a:rPr>
              <a:t>Crime Description Classification</a:t>
            </a:r>
            <a:endParaRPr/>
          </a:p>
        </p:txBody>
      </p:sp>
      <p:sp>
        <p:nvSpPr>
          <p:cNvPr id="312" name="Google Shape;312;g73b480ab9d_0_581"/>
          <p:cNvSpPr txBox="1"/>
          <p:nvPr/>
        </p:nvSpPr>
        <p:spPr>
          <a:xfrm>
            <a:off x="1199851" y="716175"/>
            <a:ext cx="33045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a:t>
            </a:r>
            <a:endParaRPr/>
          </a:p>
        </p:txBody>
      </p:sp>
      <p:sp>
        <p:nvSpPr>
          <p:cNvPr id="313" name="Google Shape;313;g73b480ab9d_0_581"/>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14" name="Google Shape;314;g73b480ab9d_0_581"/>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315" name="Google Shape;315;g73b480ab9d_0_581"/>
          <p:cNvSpPr txBox="1"/>
          <p:nvPr/>
        </p:nvSpPr>
        <p:spPr>
          <a:xfrm>
            <a:off x="8458150" y="1669350"/>
            <a:ext cx="4415400" cy="8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400" b="1">
                <a:solidFill>
                  <a:schemeClr val="accent4"/>
                </a:solidFill>
              </a:rPr>
              <a:t>Crime Type </a:t>
            </a:r>
            <a:endParaRPr sz="2400" b="1">
              <a:solidFill>
                <a:schemeClr val="accent4"/>
              </a:solidFill>
            </a:endParaRPr>
          </a:p>
          <a:p>
            <a:pPr marL="0" marR="0" lvl="0" indent="0" algn="l" rtl="0">
              <a:spcBef>
                <a:spcPts val="0"/>
              </a:spcBef>
              <a:spcAft>
                <a:spcPts val="0"/>
              </a:spcAft>
              <a:buNone/>
            </a:pPr>
            <a:r>
              <a:rPr lang="zh-CN" sz="2400" b="1">
                <a:solidFill>
                  <a:schemeClr val="accent4"/>
                </a:solidFill>
              </a:rPr>
              <a:t>Classification</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73b480ab9d_2_11"/>
          <p:cNvSpPr txBox="1"/>
          <p:nvPr/>
        </p:nvSpPr>
        <p:spPr>
          <a:xfrm>
            <a:off x="6353856" y="4506978"/>
            <a:ext cx="24462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600" b="1">
                <a:solidFill>
                  <a:schemeClr val="accent6"/>
                </a:solidFill>
              </a:rPr>
              <a:t>Feature Enrichment</a:t>
            </a:r>
            <a:endParaRPr/>
          </a:p>
        </p:txBody>
      </p:sp>
      <p:cxnSp>
        <p:nvCxnSpPr>
          <p:cNvPr id="322" name="Google Shape;322;g73b480ab9d_2_11"/>
          <p:cNvCxnSpPr/>
          <p:nvPr/>
        </p:nvCxnSpPr>
        <p:spPr>
          <a:xfrm rot="10800000">
            <a:off x="6896959" y="4064589"/>
            <a:ext cx="1369200" cy="0"/>
          </a:xfrm>
          <a:prstGeom prst="straightConnector1">
            <a:avLst/>
          </a:prstGeom>
          <a:noFill/>
          <a:ln w="19050" cap="flat" cmpd="sng">
            <a:solidFill>
              <a:schemeClr val="accent6"/>
            </a:solidFill>
            <a:prstDash val="solid"/>
            <a:miter lim="800000"/>
            <a:headEnd type="none" w="sm" len="sm"/>
            <a:tailEnd type="none" w="sm" len="sm"/>
          </a:ln>
        </p:spPr>
      </p:cxnSp>
      <p:sp>
        <p:nvSpPr>
          <p:cNvPr id="323" name="Google Shape;323;g73b480ab9d_2_11"/>
          <p:cNvSpPr txBox="1"/>
          <p:nvPr/>
        </p:nvSpPr>
        <p:spPr>
          <a:xfrm>
            <a:off x="6283080" y="2134509"/>
            <a:ext cx="2446200" cy="42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135" b="1">
                <a:solidFill>
                  <a:schemeClr val="accent6"/>
                </a:solidFill>
                <a:latin typeface="Arial"/>
                <a:ea typeface="Arial"/>
                <a:cs typeface="Arial"/>
                <a:sym typeface="Arial"/>
              </a:rPr>
              <a:t>THIRD</a:t>
            </a:r>
            <a:endParaRPr/>
          </a:p>
        </p:txBody>
      </p:sp>
      <p:cxnSp>
        <p:nvCxnSpPr>
          <p:cNvPr id="324" name="Google Shape;324;g73b480ab9d_2_11"/>
          <p:cNvCxnSpPr/>
          <p:nvPr/>
        </p:nvCxnSpPr>
        <p:spPr>
          <a:xfrm rot="10800000">
            <a:off x="6896959" y="2889812"/>
            <a:ext cx="1369200" cy="0"/>
          </a:xfrm>
          <a:prstGeom prst="straightConnector1">
            <a:avLst/>
          </a:prstGeom>
          <a:noFill/>
          <a:ln w="19050" cap="flat" cmpd="sng">
            <a:solidFill>
              <a:schemeClr val="accent6"/>
            </a:solidFill>
            <a:prstDash val="solid"/>
            <a:miter lim="800000"/>
            <a:headEnd type="none" w="sm" len="sm"/>
            <a:tailEnd type="none" w="sm" len="sm"/>
          </a:ln>
        </p:spPr>
      </p:cxnSp>
      <p:sp>
        <p:nvSpPr>
          <p:cNvPr id="325" name="Google Shape;325;g73b480ab9d_2_11"/>
          <p:cNvSpPr txBox="1"/>
          <p:nvPr/>
        </p:nvSpPr>
        <p:spPr>
          <a:xfrm>
            <a:off x="623880" y="4506978"/>
            <a:ext cx="24462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600" b="1">
                <a:solidFill>
                  <a:schemeClr val="accent6"/>
                </a:solidFill>
              </a:rPr>
              <a:t>Data Load </a:t>
            </a:r>
            <a:endParaRPr/>
          </a:p>
        </p:txBody>
      </p:sp>
      <p:sp>
        <p:nvSpPr>
          <p:cNvPr id="326" name="Google Shape;326;g73b480ab9d_2_11"/>
          <p:cNvSpPr txBox="1"/>
          <p:nvPr/>
        </p:nvSpPr>
        <p:spPr>
          <a:xfrm>
            <a:off x="709565" y="4911219"/>
            <a:ext cx="2228400" cy="7848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None/>
            </a:pPr>
            <a:r>
              <a:rPr lang="zh-CN" sz="1200">
                <a:solidFill>
                  <a:srgbClr val="595959"/>
                </a:solidFill>
              </a:rPr>
              <a:t>Read the train set,  test set data and other necessary dataset, transfer them to spark dataframes.</a:t>
            </a:r>
            <a:endParaRPr sz="1200">
              <a:solidFill>
                <a:srgbClr val="595959"/>
              </a:solidFill>
              <a:latin typeface="Arial"/>
              <a:ea typeface="Arial"/>
              <a:cs typeface="Arial"/>
              <a:sym typeface="Arial"/>
            </a:endParaRPr>
          </a:p>
        </p:txBody>
      </p:sp>
      <p:cxnSp>
        <p:nvCxnSpPr>
          <p:cNvPr id="327" name="Google Shape;327;g73b480ab9d_2_11"/>
          <p:cNvCxnSpPr/>
          <p:nvPr/>
        </p:nvCxnSpPr>
        <p:spPr>
          <a:xfrm rot="10800000">
            <a:off x="1134207" y="4085108"/>
            <a:ext cx="1369200" cy="0"/>
          </a:xfrm>
          <a:prstGeom prst="straightConnector1">
            <a:avLst/>
          </a:prstGeom>
          <a:noFill/>
          <a:ln w="19050" cap="flat" cmpd="sng">
            <a:solidFill>
              <a:schemeClr val="accent6"/>
            </a:solidFill>
            <a:prstDash val="solid"/>
            <a:miter lim="800000"/>
            <a:headEnd type="none" w="sm" len="sm"/>
            <a:tailEnd type="none" w="sm" len="sm"/>
          </a:ln>
        </p:spPr>
      </p:cxnSp>
      <p:sp>
        <p:nvSpPr>
          <p:cNvPr id="328" name="Google Shape;328;g73b480ab9d_2_11"/>
          <p:cNvSpPr txBox="1"/>
          <p:nvPr/>
        </p:nvSpPr>
        <p:spPr>
          <a:xfrm>
            <a:off x="623880" y="2134509"/>
            <a:ext cx="2446200" cy="42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135" b="1">
                <a:solidFill>
                  <a:schemeClr val="accent6"/>
                </a:solidFill>
                <a:latin typeface="Arial"/>
                <a:ea typeface="Arial"/>
                <a:cs typeface="Arial"/>
                <a:sym typeface="Arial"/>
              </a:rPr>
              <a:t>FIRST</a:t>
            </a:r>
            <a:endParaRPr/>
          </a:p>
        </p:txBody>
      </p:sp>
      <p:cxnSp>
        <p:nvCxnSpPr>
          <p:cNvPr id="329" name="Google Shape;329;g73b480ab9d_2_11"/>
          <p:cNvCxnSpPr/>
          <p:nvPr/>
        </p:nvCxnSpPr>
        <p:spPr>
          <a:xfrm rot="10800000">
            <a:off x="1134207" y="2889812"/>
            <a:ext cx="1369200" cy="0"/>
          </a:xfrm>
          <a:prstGeom prst="straightConnector1">
            <a:avLst/>
          </a:prstGeom>
          <a:noFill/>
          <a:ln w="19050" cap="flat" cmpd="sng">
            <a:solidFill>
              <a:schemeClr val="accent6"/>
            </a:solidFill>
            <a:prstDash val="solid"/>
            <a:miter lim="800000"/>
            <a:headEnd type="none" w="sm" len="sm"/>
            <a:tailEnd type="none" w="sm" len="sm"/>
          </a:ln>
        </p:spPr>
      </p:cxnSp>
      <p:sp>
        <p:nvSpPr>
          <p:cNvPr id="330" name="Google Shape;330;g73b480ab9d_2_11"/>
          <p:cNvSpPr txBox="1"/>
          <p:nvPr/>
        </p:nvSpPr>
        <p:spPr>
          <a:xfrm>
            <a:off x="8990875" y="4506978"/>
            <a:ext cx="2742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600" b="1">
                <a:solidFill>
                  <a:schemeClr val="accent4"/>
                </a:solidFill>
              </a:rPr>
              <a:t>Feature Engineering</a:t>
            </a:r>
            <a:endParaRPr/>
          </a:p>
        </p:txBody>
      </p:sp>
      <p:cxnSp>
        <p:nvCxnSpPr>
          <p:cNvPr id="331" name="Google Shape;331;g73b480ab9d_2_11"/>
          <p:cNvCxnSpPr/>
          <p:nvPr/>
        </p:nvCxnSpPr>
        <p:spPr>
          <a:xfrm rot="10800000">
            <a:off x="9677340" y="4064589"/>
            <a:ext cx="1369200" cy="0"/>
          </a:xfrm>
          <a:prstGeom prst="straightConnector1">
            <a:avLst/>
          </a:prstGeom>
          <a:noFill/>
          <a:ln w="19050" cap="flat" cmpd="sng">
            <a:solidFill>
              <a:schemeClr val="accent4"/>
            </a:solidFill>
            <a:prstDash val="solid"/>
            <a:miter lim="800000"/>
            <a:headEnd type="none" w="sm" len="sm"/>
            <a:tailEnd type="none" w="sm" len="sm"/>
          </a:ln>
        </p:spPr>
      </p:cxnSp>
      <p:sp>
        <p:nvSpPr>
          <p:cNvPr id="332" name="Google Shape;332;g73b480ab9d_2_11"/>
          <p:cNvSpPr txBox="1"/>
          <p:nvPr/>
        </p:nvSpPr>
        <p:spPr>
          <a:xfrm>
            <a:off x="9138820" y="2134509"/>
            <a:ext cx="2446200" cy="42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135" b="1">
                <a:solidFill>
                  <a:schemeClr val="accent4"/>
                </a:solidFill>
                <a:latin typeface="Arial"/>
                <a:ea typeface="Arial"/>
                <a:cs typeface="Arial"/>
                <a:sym typeface="Arial"/>
              </a:rPr>
              <a:t>FOURTH</a:t>
            </a:r>
            <a:endParaRPr/>
          </a:p>
        </p:txBody>
      </p:sp>
      <p:cxnSp>
        <p:nvCxnSpPr>
          <p:cNvPr id="333" name="Google Shape;333;g73b480ab9d_2_11"/>
          <p:cNvCxnSpPr/>
          <p:nvPr/>
        </p:nvCxnSpPr>
        <p:spPr>
          <a:xfrm rot="10800000">
            <a:off x="9677340" y="2889812"/>
            <a:ext cx="1369200" cy="0"/>
          </a:xfrm>
          <a:prstGeom prst="straightConnector1">
            <a:avLst/>
          </a:prstGeom>
          <a:noFill/>
          <a:ln w="19050" cap="flat" cmpd="sng">
            <a:solidFill>
              <a:schemeClr val="accent4"/>
            </a:solidFill>
            <a:prstDash val="solid"/>
            <a:miter lim="800000"/>
            <a:headEnd type="none" w="sm" len="sm"/>
            <a:tailEnd type="none" w="sm" len="sm"/>
          </a:ln>
        </p:spPr>
      </p:cxnSp>
      <p:sp>
        <p:nvSpPr>
          <p:cNvPr id="334" name="Google Shape;334;g73b480ab9d_2_11"/>
          <p:cNvSpPr txBox="1"/>
          <p:nvPr/>
        </p:nvSpPr>
        <p:spPr>
          <a:xfrm>
            <a:off x="3356593" y="4506978"/>
            <a:ext cx="28170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600" b="1">
                <a:solidFill>
                  <a:schemeClr val="accent4"/>
                </a:solidFill>
              </a:rPr>
              <a:t>Data Clean</a:t>
            </a:r>
            <a:endParaRPr/>
          </a:p>
        </p:txBody>
      </p:sp>
      <p:cxnSp>
        <p:nvCxnSpPr>
          <p:cNvPr id="335" name="Google Shape;335;g73b480ab9d_2_11"/>
          <p:cNvCxnSpPr/>
          <p:nvPr/>
        </p:nvCxnSpPr>
        <p:spPr>
          <a:xfrm rot="10800000">
            <a:off x="4046880" y="4064589"/>
            <a:ext cx="1369200" cy="0"/>
          </a:xfrm>
          <a:prstGeom prst="straightConnector1">
            <a:avLst/>
          </a:prstGeom>
          <a:noFill/>
          <a:ln w="19050" cap="flat" cmpd="sng">
            <a:solidFill>
              <a:schemeClr val="accent4"/>
            </a:solidFill>
            <a:prstDash val="solid"/>
            <a:miter lim="800000"/>
            <a:headEnd type="none" w="sm" len="sm"/>
            <a:tailEnd type="none" w="sm" len="sm"/>
          </a:ln>
        </p:spPr>
      </p:cxnSp>
      <p:sp>
        <p:nvSpPr>
          <p:cNvPr id="336" name="Google Shape;336;g73b480ab9d_2_11"/>
          <p:cNvSpPr txBox="1"/>
          <p:nvPr/>
        </p:nvSpPr>
        <p:spPr>
          <a:xfrm>
            <a:off x="3472448" y="2134509"/>
            <a:ext cx="2446200" cy="420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135" b="1">
                <a:solidFill>
                  <a:schemeClr val="accent4"/>
                </a:solidFill>
                <a:latin typeface="Arial"/>
                <a:ea typeface="Arial"/>
                <a:cs typeface="Arial"/>
                <a:sym typeface="Arial"/>
              </a:rPr>
              <a:t>SECOND</a:t>
            </a:r>
            <a:endParaRPr/>
          </a:p>
        </p:txBody>
      </p:sp>
      <p:cxnSp>
        <p:nvCxnSpPr>
          <p:cNvPr id="337" name="Google Shape;337;g73b480ab9d_2_11"/>
          <p:cNvCxnSpPr/>
          <p:nvPr/>
        </p:nvCxnSpPr>
        <p:spPr>
          <a:xfrm rot="10800000">
            <a:off x="4046880" y="2889812"/>
            <a:ext cx="1369200" cy="0"/>
          </a:xfrm>
          <a:prstGeom prst="straightConnector1">
            <a:avLst/>
          </a:prstGeom>
          <a:noFill/>
          <a:ln w="19050" cap="flat" cmpd="sng">
            <a:solidFill>
              <a:schemeClr val="accent4"/>
            </a:solidFill>
            <a:prstDash val="solid"/>
            <a:miter lim="800000"/>
            <a:headEnd type="none" w="sm" len="sm"/>
            <a:tailEnd type="none" w="sm" len="sm"/>
          </a:ln>
        </p:spPr>
      </p:cxnSp>
      <p:sp>
        <p:nvSpPr>
          <p:cNvPr id="338" name="Google Shape;338;g73b480ab9d_2_11"/>
          <p:cNvSpPr txBox="1"/>
          <p:nvPr/>
        </p:nvSpPr>
        <p:spPr>
          <a:xfrm>
            <a:off x="3576041" y="4911219"/>
            <a:ext cx="2228400" cy="7848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None/>
            </a:pPr>
            <a:r>
              <a:rPr lang="zh-CN" sz="1200">
                <a:solidFill>
                  <a:srgbClr val="595959"/>
                </a:solidFill>
              </a:rPr>
              <a:t>Drop duplicated crime record in raw dataset; Detect the outliers and remove them.</a:t>
            </a:r>
            <a:endParaRPr sz="1200">
              <a:solidFill>
                <a:srgbClr val="595959"/>
              </a:solidFill>
              <a:latin typeface="Arial"/>
              <a:ea typeface="Arial"/>
              <a:cs typeface="Arial"/>
              <a:sym typeface="Arial"/>
            </a:endParaRPr>
          </a:p>
        </p:txBody>
      </p:sp>
      <p:sp>
        <p:nvSpPr>
          <p:cNvPr id="339" name="Google Shape;339;g73b480ab9d_2_11"/>
          <p:cNvSpPr txBox="1"/>
          <p:nvPr/>
        </p:nvSpPr>
        <p:spPr>
          <a:xfrm>
            <a:off x="6418785" y="4885230"/>
            <a:ext cx="2228400" cy="7848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None/>
            </a:pPr>
            <a:r>
              <a:rPr lang="zh-CN" sz="1200">
                <a:solidFill>
                  <a:srgbClr val="595959"/>
                </a:solidFill>
              </a:rPr>
              <a:t>Scrapping useful data source from other websites for enriching the features. Like weather, sunset and sunrise time, holiday info and so on.</a:t>
            </a:r>
            <a:endParaRPr sz="1200">
              <a:solidFill>
                <a:srgbClr val="595959"/>
              </a:solidFill>
              <a:latin typeface="Arial"/>
              <a:ea typeface="Arial"/>
              <a:cs typeface="Arial"/>
              <a:sym typeface="Arial"/>
            </a:endParaRPr>
          </a:p>
        </p:txBody>
      </p:sp>
      <p:sp>
        <p:nvSpPr>
          <p:cNvPr id="340" name="Google Shape;340;g73b480ab9d_2_11"/>
          <p:cNvSpPr txBox="1"/>
          <p:nvPr/>
        </p:nvSpPr>
        <p:spPr>
          <a:xfrm>
            <a:off x="9206501" y="4837369"/>
            <a:ext cx="2228400" cy="784800"/>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None/>
            </a:pPr>
            <a:r>
              <a:rPr lang="zh-CN" sz="1200">
                <a:solidFill>
                  <a:srgbClr val="595959"/>
                </a:solidFill>
              </a:rPr>
              <a:t>Encoding categorical features; Wrap all features into a vector, Indexing the target variable and pipeline the whole process.</a:t>
            </a:r>
            <a:endParaRPr sz="1200">
              <a:solidFill>
                <a:srgbClr val="595959"/>
              </a:solidFill>
              <a:latin typeface="Arial"/>
              <a:ea typeface="Arial"/>
              <a:cs typeface="Arial"/>
              <a:sym typeface="Arial"/>
            </a:endParaRPr>
          </a:p>
        </p:txBody>
      </p:sp>
      <p:sp>
        <p:nvSpPr>
          <p:cNvPr id="341" name="Google Shape;341;g73b480ab9d_2_11"/>
          <p:cNvSpPr/>
          <p:nvPr/>
        </p:nvSpPr>
        <p:spPr>
          <a:xfrm>
            <a:off x="4501582" y="3244909"/>
            <a:ext cx="472108" cy="473508"/>
          </a:xfrm>
          <a:custGeom>
            <a:avLst/>
            <a:gdLst/>
            <a:ahLst/>
            <a:cxnLst/>
            <a:rect l="l" t="t" r="r" b="b"/>
            <a:pathLst>
              <a:path w="185" h="186" extrusionOk="0">
                <a:moveTo>
                  <a:pt x="168" y="0"/>
                </a:moveTo>
                <a:cubicBezTo>
                  <a:pt x="16" y="0"/>
                  <a:pt x="16" y="0"/>
                  <a:pt x="16" y="0"/>
                </a:cubicBezTo>
                <a:cubicBezTo>
                  <a:pt x="7" y="0"/>
                  <a:pt x="0" y="8"/>
                  <a:pt x="0" y="17"/>
                </a:cubicBezTo>
                <a:cubicBezTo>
                  <a:pt x="0" y="144"/>
                  <a:pt x="0" y="144"/>
                  <a:pt x="0" y="144"/>
                </a:cubicBezTo>
                <a:cubicBezTo>
                  <a:pt x="0" y="153"/>
                  <a:pt x="7" y="161"/>
                  <a:pt x="16" y="161"/>
                </a:cubicBezTo>
                <a:cubicBezTo>
                  <a:pt x="75" y="161"/>
                  <a:pt x="75" y="161"/>
                  <a:pt x="75" y="161"/>
                </a:cubicBezTo>
                <a:cubicBezTo>
                  <a:pt x="75" y="177"/>
                  <a:pt x="75" y="177"/>
                  <a:pt x="75" y="177"/>
                </a:cubicBezTo>
                <a:cubicBezTo>
                  <a:pt x="63" y="177"/>
                  <a:pt x="63" y="177"/>
                  <a:pt x="63" y="177"/>
                </a:cubicBezTo>
                <a:cubicBezTo>
                  <a:pt x="60" y="177"/>
                  <a:pt x="59" y="179"/>
                  <a:pt x="59" y="182"/>
                </a:cubicBezTo>
                <a:cubicBezTo>
                  <a:pt x="59" y="184"/>
                  <a:pt x="60" y="186"/>
                  <a:pt x="63" y="186"/>
                </a:cubicBezTo>
                <a:cubicBezTo>
                  <a:pt x="122" y="186"/>
                  <a:pt x="122" y="186"/>
                  <a:pt x="122" y="186"/>
                </a:cubicBezTo>
                <a:cubicBezTo>
                  <a:pt x="124" y="186"/>
                  <a:pt x="126" y="184"/>
                  <a:pt x="126" y="182"/>
                </a:cubicBezTo>
                <a:cubicBezTo>
                  <a:pt x="126" y="179"/>
                  <a:pt x="124" y="177"/>
                  <a:pt x="122" y="177"/>
                </a:cubicBezTo>
                <a:cubicBezTo>
                  <a:pt x="109" y="177"/>
                  <a:pt x="109" y="177"/>
                  <a:pt x="109" y="177"/>
                </a:cubicBezTo>
                <a:cubicBezTo>
                  <a:pt x="109" y="161"/>
                  <a:pt x="109" y="161"/>
                  <a:pt x="109" y="161"/>
                </a:cubicBezTo>
                <a:cubicBezTo>
                  <a:pt x="168" y="161"/>
                  <a:pt x="168" y="161"/>
                  <a:pt x="168" y="161"/>
                </a:cubicBezTo>
                <a:cubicBezTo>
                  <a:pt x="178" y="161"/>
                  <a:pt x="185" y="153"/>
                  <a:pt x="185" y="144"/>
                </a:cubicBezTo>
                <a:cubicBezTo>
                  <a:pt x="185" y="17"/>
                  <a:pt x="185" y="17"/>
                  <a:pt x="185" y="17"/>
                </a:cubicBezTo>
                <a:cubicBezTo>
                  <a:pt x="185" y="8"/>
                  <a:pt x="178" y="0"/>
                  <a:pt x="168" y="0"/>
                </a:cubicBezTo>
                <a:close/>
                <a:moveTo>
                  <a:pt x="101" y="177"/>
                </a:moveTo>
                <a:cubicBezTo>
                  <a:pt x="84" y="177"/>
                  <a:pt x="84" y="177"/>
                  <a:pt x="84" y="177"/>
                </a:cubicBezTo>
                <a:cubicBezTo>
                  <a:pt x="84" y="161"/>
                  <a:pt x="84" y="161"/>
                  <a:pt x="84" y="161"/>
                </a:cubicBezTo>
                <a:cubicBezTo>
                  <a:pt x="101" y="161"/>
                  <a:pt x="101" y="161"/>
                  <a:pt x="101" y="161"/>
                </a:cubicBezTo>
                <a:lnTo>
                  <a:pt x="101" y="177"/>
                </a:lnTo>
                <a:close/>
                <a:moveTo>
                  <a:pt x="177" y="144"/>
                </a:moveTo>
                <a:cubicBezTo>
                  <a:pt x="177" y="148"/>
                  <a:pt x="173" y="152"/>
                  <a:pt x="168" y="152"/>
                </a:cubicBezTo>
                <a:cubicBezTo>
                  <a:pt x="16" y="152"/>
                  <a:pt x="16" y="152"/>
                  <a:pt x="16" y="152"/>
                </a:cubicBezTo>
                <a:cubicBezTo>
                  <a:pt x="12" y="152"/>
                  <a:pt x="8" y="148"/>
                  <a:pt x="8" y="144"/>
                </a:cubicBezTo>
                <a:cubicBezTo>
                  <a:pt x="8" y="135"/>
                  <a:pt x="8" y="135"/>
                  <a:pt x="8" y="135"/>
                </a:cubicBezTo>
                <a:cubicBezTo>
                  <a:pt x="177" y="135"/>
                  <a:pt x="177" y="135"/>
                  <a:pt x="177" y="135"/>
                </a:cubicBezTo>
                <a:lnTo>
                  <a:pt x="177" y="144"/>
                </a:lnTo>
                <a:close/>
                <a:moveTo>
                  <a:pt x="177" y="127"/>
                </a:moveTo>
                <a:cubicBezTo>
                  <a:pt x="8" y="127"/>
                  <a:pt x="8" y="127"/>
                  <a:pt x="8" y="127"/>
                </a:cubicBezTo>
                <a:cubicBezTo>
                  <a:pt x="8" y="17"/>
                  <a:pt x="8" y="17"/>
                  <a:pt x="8" y="17"/>
                </a:cubicBezTo>
                <a:cubicBezTo>
                  <a:pt x="8" y="13"/>
                  <a:pt x="12" y="9"/>
                  <a:pt x="16" y="9"/>
                </a:cubicBezTo>
                <a:cubicBezTo>
                  <a:pt x="168" y="9"/>
                  <a:pt x="168" y="9"/>
                  <a:pt x="168" y="9"/>
                </a:cubicBezTo>
                <a:cubicBezTo>
                  <a:pt x="173" y="9"/>
                  <a:pt x="177" y="13"/>
                  <a:pt x="177" y="17"/>
                </a:cubicBezTo>
                <a:lnTo>
                  <a:pt x="177" y="12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2F2EB"/>
              </a:solidFill>
              <a:latin typeface="Arial"/>
              <a:ea typeface="Arial"/>
              <a:cs typeface="Arial"/>
              <a:sym typeface="Arial"/>
            </a:endParaRPr>
          </a:p>
        </p:txBody>
      </p:sp>
      <p:sp>
        <p:nvSpPr>
          <p:cNvPr id="342" name="Google Shape;342;g73b480ab9d_2_11"/>
          <p:cNvSpPr/>
          <p:nvPr/>
        </p:nvSpPr>
        <p:spPr>
          <a:xfrm>
            <a:off x="7326583" y="3244909"/>
            <a:ext cx="479972" cy="479972"/>
          </a:xfrm>
          <a:custGeom>
            <a:avLst/>
            <a:gdLst/>
            <a:ahLst/>
            <a:cxnLst/>
            <a:rect l="l" t="t" r="r" b="b"/>
            <a:pathLst>
              <a:path w="186" h="186" extrusionOk="0">
                <a:moveTo>
                  <a:pt x="140" y="68"/>
                </a:moveTo>
                <a:cubicBezTo>
                  <a:pt x="147" y="68"/>
                  <a:pt x="152" y="62"/>
                  <a:pt x="152" y="55"/>
                </a:cubicBezTo>
                <a:cubicBezTo>
                  <a:pt x="152" y="48"/>
                  <a:pt x="147" y="43"/>
                  <a:pt x="140" y="43"/>
                </a:cubicBezTo>
                <a:cubicBezTo>
                  <a:pt x="133" y="43"/>
                  <a:pt x="127" y="48"/>
                  <a:pt x="127" y="55"/>
                </a:cubicBezTo>
                <a:cubicBezTo>
                  <a:pt x="127" y="62"/>
                  <a:pt x="133" y="68"/>
                  <a:pt x="140" y="68"/>
                </a:cubicBezTo>
                <a:close/>
                <a:moveTo>
                  <a:pt x="140" y="51"/>
                </a:moveTo>
                <a:cubicBezTo>
                  <a:pt x="142" y="51"/>
                  <a:pt x="144" y="53"/>
                  <a:pt x="144" y="55"/>
                </a:cubicBezTo>
                <a:cubicBezTo>
                  <a:pt x="144" y="58"/>
                  <a:pt x="142" y="60"/>
                  <a:pt x="140" y="60"/>
                </a:cubicBezTo>
                <a:cubicBezTo>
                  <a:pt x="137" y="60"/>
                  <a:pt x="135" y="58"/>
                  <a:pt x="135" y="55"/>
                </a:cubicBezTo>
                <a:cubicBezTo>
                  <a:pt x="135" y="53"/>
                  <a:pt x="137" y="51"/>
                  <a:pt x="140" y="51"/>
                </a:cubicBezTo>
                <a:close/>
                <a:moveTo>
                  <a:pt x="178" y="9"/>
                </a:moveTo>
                <a:cubicBezTo>
                  <a:pt x="102" y="9"/>
                  <a:pt x="102" y="9"/>
                  <a:pt x="102" y="9"/>
                </a:cubicBezTo>
                <a:cubicBezTo>
                  <a:pt x="102" y="4"/>
                  <a:pt x="98" y="0"/>
                  <a:pt x="93" y="0"/>
                </a:cubicBezTo>
                <a:cubicBezTo>
                  <a:pt x="89" y="0"/>
                  <a:pt x="85" y="4"/>
                  <a:pt x="85" y="9"/>
                </a:cubicBezTo>
                <a:cubicBezTo>
                  <a:pt x="9" y="9"/>
                  <a:pt x="9" y="9"/>
                  <a:pt x="9" y="9"/>
                </a:cubicBezTo>
                <a:cubicBezTo>
                  <a:pt x="4" y="9"/>
                  <a:pt x="0" y="13"/>
                  <a:pt x="0" y="17"/>
                </a:cubicBezTo>
                <a:cubicBezTo>
                  <a:pt x="0" y="26"/>
                  <a:pt x="0" y="26"/>
                  <a:pt x="0" y="26"/>
                </a:cubicBezTo>
                <a:cubicBezTo>
                  <a:pt x="0" y="30"/>
                  <a:pt x="4" y="34"/>
                  <a:pt x="9" y="34"/>
                </a:cubicBezTo>
                <a:cubicBezTo>
                  <a:pt x="9" y="135"/>
                  <a:pt x="9" y="135"/>
                  <a:pt x="9" y="135"/>
                </a:cubicBezTo>
                <a:cubicBezTo>
                  <a:pt x="9" y="140"/>
                  <a:pt x="13" y="144"/>
                  <a:pt x="17" y="144"/>
                </a:cubicBezTo>
                <a:cubicBezTo>
                  <a:pt x="89" y="144"/>
                  <a:pt x="89" y="144"/>
                  <a:pt x="89" y="144"/>
                </a:cubicBezTo>
                <a:cubicBezTo>
                  <a:pt x="89" y="155"/>
                  <a:pt x="89" y="155"/>
                  <a:pt x="89" y="155"/>
                </a:cubicBezTo>
                <a:cubicBezTo>
                  <a:pt x="65" y="179"/>
                  <a:pt x="65" y="179"/>
                  <a:pt x="65" y="179"/>
                </a:cubicBezTo>
                <a:cubicBezTo>
                  <a:pt x="64" y="180"/>
                  <a:pt x="64" y="181"/>
                  <a:pt x="64" y="182"/>
                </a:cubicBezTo>
                <a:cubicBezTo>
                  <a:pt x="64" y="184"/>
                  <a:pt x="66" y="186"/>
                  <a:pt x="68" y="186"/>
                </a:cubicBezTo>
                <a:cubicBezTo>
                  <a:pt x="69" y="186"/>
                  <a:pt x="70" y="186"/>
                  <a:pt x="71" y="185"/>
                </a:cubicBezTo>
                <a:cubicBezTo>
                  <a:pt x="93" y="163"/>
                  <a:pt x="93" y="163"/>
                  <a:pt x="93" y="163"/>
                </a:cubicBezTo>
                <a:cubicBezTo>
                  <a:pt x="116" y="185"/>
                  <a:pt x="116" y="185"/>
                  <a:pt x="116" y="185"/>
                </a:cubicBezTo>
                <a:cubicBezTo>
                  <a:pt x="116" y="186"/>
                  <a:pt x="117" y="186"/>
                  <a:pt x="119" y="186"/>
                </a:cubicBezTo>
                <a:cubicBezTo>
                  <a:pt x="121" y="186"/>
                  <a:pt x="123" y="184"/>
                  <a:pt x="123" y="182"/>
                </a:cubicBezTo>
                <a:cubicBezTo>
                  <a:pt x="123" y="181"/>
                  <a:pt x="122" y="180"/>
                  <a:pt x="122" y="179"/>
                </a:cubicBezTo>
                <a:cubicBezTo>
                  <a:pt x="97" y="155"/>
                  <a:pt x="97" y="155"/>
                  <a:pt x="97" y="155"/>
                </a:cubicBezTo>
                <a:cubicBezTo>
                  <a:pt x="97" y="144"/>
                  <a:pt x="97" y="144"/>
                  <a:pt x="97" y="144"/>
                </a:cubicBezTo>
                <a:cubicBezTo>
                  <a:pt x="169" y="144"/>
                  <a:pt x="169" y="144"/>
                  <a:pt x="169" y="144"/>
                </a:cubicBezTo>
                <a:cubicBezTo>
                  <a:pt x="174" y="144"/>
                  <a:pt x="178" y="140"/>
                  <a:pt x="178" y="135"/>
                </a:cubicBezTo>
                <a:cubicBezTo>
                  <a:pt x="178" y="34"/>
                  <a:pt x="178" y="34"/>
                  <a:pt x="178" y="34"/>
                </a:cubicBezTo>
                <a:cubicBezTo>
                  <a:pt x="182" y="34"/>
                  <a:pt x="186" y="30"/>
                  <a:pt x="186" y="26"/>
                </a:cubicBezTo>
                <a:cubicBezTo>
                  <a:pt x="186" y="17"/>
                  <a:pt x="186" y="17"/>
                  <a:pt x="186" y="17"/>
                </a:cubicBezTo>
                <a:cubicBezTo>
                  <a:pt x="186" y="13"/>
                  <a:pt x="182" y="9"/>
                  <a:pt x="178" y="9"/>
                </a:cubicBezTo>
                <a:close/>
                <a:moveTo>
                  <a:pt x="169" y="135"/>
                </a:moveTo>
                <a:cubicBezTo>
                  <a:pt x="17" y="135"/>
                  <a:pt x="17" y="135"/>
                  <a:pt x="17" y="135"/>
                </a:cubicBezTo>
                <a:cubicBezTo>
                  <a:pt x="17" y="34"/>
                  <a:pt x="17" y="34"/>
                  <a:pt x="17" y="34"/>
                </a:cubicBezTo>
                <a:cubicBezTo>
                  <a:pt x="169" y="34"/>
                  <a:pt x="169" y="34"/>
                  <a:pt x="169" y="34"/>
                </a:cubicBezTo>
                <a:lnTo>
                  <a:pt x="169" y="135"/>
                </a:lnTo>
                <a:close/>
                <a:moveTo>
                  <a:pt x="178" y="26"/>
                </a:moveTo>
                <a:cubicBezTo>
                  <a:pt x="9" y="26"/>
                  <a:pt x="9" y="26"/>
                  <a:pt x="9" y="26"/>
                </a:cubicBezTo>
                <a:cubicBezTo>
                  <a:pt x="9" y="17"/>
                  <a:pt x="9" y="17"/>
                  <a:pt x="9" y="17"/>
                </a:cubicBezTo>
                <a:cubicBezTo>
                  <a:pt x="178" y="17"/>
                  <a:pt x="178" y="17"/>
                  <a:pt x="178" y="17"/>
                </a:cubicBezTo>
                <a:lnTo>
                  <a:pt x="178" y="26"/>
                </a:lnTo>
                <a:close/>
                <a:moveTo>
                  <a:pt x="38" y="119"/>
                </a:moveTo>
                <a:cubicBezTo>
                  <a:pt x="148" y="119"/>
                  <a:pt x="148" y="119"/>
                  <a:pt x="148" y="119"/>
                </a:cubicBezTo>
                <a:cubicBezTo>
                  <a:pt x="150" y="119"/>
                  <a:pt x="152" y="117"/>
                  <a:pt x="152" y="114"/>
                </a:cubicBezTo>
                <a:cubicBezTo>
                  <a:pt x="152" y="113"/>
                  <a:pt x="152" y="113"/>
                  <a:pt x="151" y="112"/>
                </a:cubicBezTo>
                <a:cubicBezTo>
                  <a:pt x="151" y="112"/>
                  <a:pt x="151" y="112"/>
                  <a:pt x="151" y="112"/>
                </a:cubicBezTo>
                <a:cubicBezTo>
                  <a:pt x="126" y="78"/>
                  <a:pt x="126" y="78"/>
                  <a:pt x="126" y="78"/>
                </a:cubicBezTo>
                <a:cubicBezTo>
                  <a:pt x="126" y="78"/>
                  <a:pt x="126" y="78"/>
                  <a:pt x="126" y="78"/>
                </a:cubicBezTo>
                <a:cubicBezTo>
                  <a:pt x="125" y="77"/>
                  <a:pt x="124" y="76"/>
                  <a:pt x="123" y="76"/>
                </a:cubicBezTo>
                <a:cubicBezTo>
                  <a:pt x="122" y="76"/>
                  <a:pt x="121" y="77"/>
                  <a:pt x="120" y="78"/>
                </a:cubicBezTo>
                <a:cubicBezTo>
                  <a:pt x="106" y="92"/>
                  <a:pt x="106" y="92"/>
                  <a:pt x="106" y="92"/>
                </a:cubicBezTo>
                <a:cubicBezTo>
                  <a:pt x="75" y="61"/>
                  <a:pt x="75" y="61"/>
                  <a:pt x="75" y="61"/>
                </a:cubicBezTo>
                <a:cubicBezTo>
                  <a:pt x="74" y="60"/>
                  <a:pt x="73" y="60"/>
                  <a:pt x="72" y="60"/>
                </a:cubicBezTo>
                <a:cubicBezTo>
                  <a:pt x="71" y="60"/>
                  <a:pt x="69" y="60"/>
                  <a:pt x="69" y="61"/>
                </a:cubicBezTo>
                <a:cubicBezTo>
                  <a:pt x="69" y="61"/>
                  <a:pt x="69" y="61"/>
                  <a:pt x="69" y="61"/>
                </a:cubicBezTo>
                <a:cubicBezTo>
                  <a:pt x="35" y="112"/>
                  <a:pt x="35" y="112"/>
                  <a:pt x="35" y="112"/>
                </a:cubicBezTo>
                <a:cubicBezTo>
                  <a:pt x="35" y="112"/>
                  <a:pt x="35" y="112"/>
                  <a:pt x="35" y="112"/>
                </a:cubicBezTo>
                <a:cubicBezTo>
                  <a:pt x="34" y="113"/>
                  <a:pt x="34" y="114"/>
                  <a:pt x="34" y="114"/>
                </a:cubicBezTo>
                <a:cubicBezTo>
                  <a:pt x="34" y="117"/>
                  <a:pt x="36" y="119"/>
                  <a:pt x="38" y="119"/>
                </a:cubicBezTo>
                <a:close/>
                <a:moveTo>
                  <a:pt x="73" y="70"/>
                </a:moveTo>
                <a:cubicBezTo>
                  <a:pt x="103" y="101"/>
                  <a:pt x="103" y="101"/>
                  <a:pt x="103" y="101"/>
                </a:cubicBezTo>
                <a:cubicBezTo>
                  <a:pt x="104" y="101"/>
                  <a:pt x="105" y="102"/>
                  <a:pt x="106" y="102"/>
                </a:cubicBezTo>
                <a:cubicBezTo>
                  <a:pt x="107" y="102"/>
                  <a:pt x="108" y="101"/>
                  <a:pt x="109" y="101"/>
                </a:cubicBezTo>
                <a:cubicBezTo>
                  <a:pt x="122" y="87"/>
                  <a:pt x="122" y="87"/>
                  <a:pt x="122" y="87"/>
                </a:cubicBezTo>
                <a:cubicBezTo>
                  <a:pt x="140" y="110"/>
                  <a:pt x="140" y="110"/>
                  <a:pt x="140" y="110"/>
                </a:cubicBezTo>
                <a:cubicBezTo>
                  <a:pt x="46" y="110"/>
                  <a:pt x="46" y="110"/>
                  <a:pt x="46" y="110"/>
                </a:cubicBezTo>
                <a:lnTo>
                  <a:pt x="73" y="7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2F2EB"/>
              </a:solidFill>
              <a:latin typeface="Arial"/>
              <a:ea typeface="Arial"/>
              <a:cs typeface="Arial"/>
              <a:sym typeface="Arial"/>
            </a:endParaRPr>
          </a:p>
        </p:txBody>
      </p:sp>
      <p:sp>
        <p:nvSpPr>
          <p:cNvPr id="343" name="Google Shape;343;g73b480ab9d_2_11"/>
          <p:cNvSpPr/>
          <p:nvPr/>
        </p:nvSpPr>
        <p:spPr>
          <a:xfrm>
            <a:off x="10160000" y="3244909"/>
            <a:ext cx="492792" cy="479972"/>
          </a:xfrm>
          <a:custGeom>
            <a:avLst/>
            <a:gdLst/>
            <a:ahLst/>
            <a:cxnLst/>
            <a:rect l="l" t="t" r="r" b="b"/>
            <a:pathLst>
              <a:path w="190" h="185" extrusionOk="0">
                <a:moveTo>
                  <a:pt x="32" y="104"/>
                </a:moveTo>
                <a:cubicBezTo>
                  <a:pt x="0" y="185"/>
                  <a:pt x="0" y="185"/>
                  <a:pt x="0" y="185"/>
                </a:cubicBezTo>
                <a:cubicBezTo>
                  <a:pt x="82" y="153"/>
                  <a:pt x="82" y="153"/>
                  <a:pt x="82" y="153"/>
                </a:cubicBezTo>
                <a:cubicBezTo>
                  <a:pt x="80" y="153"/>
                  <a:pt x="79" y="153"/>
                  <a:pt x="77" y="153"/>
                </a:cubicBezTo>
                <a:cubicBezTo>
                  <a:pt x="52" y="153"/>
                  <a:pt x="29" y="129"/>
                  <a:pt x="32" y="104"/>
                </a:cubicBezTo>
                <a:close/>
                <a:moveTo>
                  <a:pt x="15" y="170"/>
                </a:moveTo>
                <a:cubicBezTo>
                  <a:pt x="30" y="132"/>
                  <a:pt x="30" y="132"/>
                  <a:pt x="30" y="132"/>
                </a:cubicBezTo>
                <a:cubicBezTo>
                  <a:pt x="32" y="136"/>
                  <a:pt x="35" y="140"/>
                  <a:pt x="38" y="143"/>
                </a:cubicBezTo>
                <a:cubicBezTo>
                  <a:pt x="42" y="148"/>
                  <a:pt x="47" y="152"/>
                  <a:pt x="53" y="155"/>
                </a:cubicBezTo>
                <a:lnTo>
                  <a:pt x="15" y="170"/>
                </a:lnTo>
                <a:close/>
                <a:moveTo>
                  <a:pt x="113" y="101"/>
                </a:moveTo>
                <a:cubicBezTo>
                  <a:pt x="116" y="101"/>
                  <a:pt x="118" y="99"/>
                  <a:pt x="118" y="97"/>
                </a:cubicBezTo>
                <a:cubicBezTo>
                  <a:pt x="118" y="95"/>
                  <a:pt x="116" y="93"/>
                  <a:pt x="113" y="93"/>
                </a:cubicBezTo>
                <a:cubicBezTo>
                  <a:pt x="111" y="93"/>
                  <a:pt x="109" y="95"/>
                  <a:pt x="109" y="97"/>
                </a:cubicBezTo>
                <a:cubicBezTo>
                  <a:pt x="109" y="99"/>
                  <a:pt x="111" y="101"/>
                  <a:pt x="113" y="101"/>
                </a:cubicBezTo>
                <a:close/>
                <a:moveTo>
                  <a:pt x="184" y="1"/>
                </a:moveTo>
                <a:cubicBezTo>
                  <a:pt x="183" y="0"/>
                  <a:pt x="180" y="0"/>
                  <a:pt x="177" y="0"/>
                </a:cubicBezTo>
                <a:cubicBezTo>
                  <a:pt x="159" y="0"/>
                  <a:pt x="113" y="13"/>
                  <a:pt x="88" y="38"/>
                </a:cubicBezTo>
                <a:cubicBezTo>
                  <a:pt x="82" y="44"/>
                  <a:pt x="62" y="62"/>
                  <a:pt x="58" y="68"/>
                </a:cubicBezTo>
                <a:cubicBezTo>
                  <a:pt x="43" y="72"/>
                  <a:pt x="22" y="80"/>
                  <a:pt x="10" y="91"/>
                </a:cubicBezTo>
                <a:cubicBezTo>
                  <a:pt x="10" y="91"/>
                  <a:pt x="25" y="91"/>
                  <a:pt x="42" y="103"/>
                </a:cubicBezTo>
                <a:cubicBezTo>
                  <a:pt x="40" y="113"/>
                  <a:pt x="43" y="124"/>
                  <a:pt x="52" y="133"/>
                </a:cubicBezTo>
                <a:cubicBezTo>
                  <a:pt x="59" y="140"/>
                  <a:pt x="67" y="144"/>
                  <a:pt x="75" y="144"/>
                </a:cubicBezTo>
                <a:cubicBezTo>
                  <a:pt x="78" y="144"/>
                  <a:pt x="80" y="143"/>
                  <a:pt x="82" y="143"/>
                </a:cubicBezTo>
                <a:cubicBezTo>
                  <a:pt x="94" y="160"/>
                  <a:pt x="94" y="175"/>
                  <a:pt x="94" y="175"/>
                </a:cubicBezTo>
                <a:cubicBezTo>
                  <a:pt x="105" y="163"/>
                  <a:pt x="113" y="142"/>
                  <a:pt x="117" y="127"/>
                </a:cubicBezTo>
                <a:cubicBezTo>
                  <a:pt x="124" y="123"/>
                  <a:pt x="141" y="103"/>
                  <a:pt x="147" y="97"/>
                </a:cubicBezTo>
                <a:cubicBezTo>
                  <a:pt x="177" y="68"/>
                  <a:pt x="190" y="7"/>
                  <a:pt x="184" y="1"/>
                </a:cubicBezTo>
                <a:close/>
                <a:moveTo>
                  <a:pt x="109" y="125"/>
                </a:moveTo>
                <a:cubicBezTo>
                  <a:pt x="106" y="136"/>
                  <a:pt x="102" y="147"/>
                  <a:pt x="98" y="155"/>
                </a:cubicBezTo>
                <a:cubicBezTo>
                  <a:pt x="96" y="150"/>
                  <a:pt x="93" y="144"/>
                  <a:pt x="89" y="138"/>
                </a:cubicBezTo>
                <a:cubicBezTo>
                  <a:pt x="88" y="136"/>
                  <a:pt x="85" y="134"/>
                  <a:pt x="82" y="134"/>
                </a:cubicBezTo>
                <a:cubicBezTo>
                  <a:pt x="82" y="134"/>
                  <a:pt x="81" y="134"/>
                  <a:pt x="80" y="135"/>
                </a:cubicBezTo>
                <a:cubicBezTo>
                  <a:pt x="79" y="135"/>
                  <a:pt x="77" y="135"/>
                  <a:pt x="75" y="135"/>
                </a:cubicBezTo>
                <a:cubicBezTo>
                  <a:pt x="69" y="135"/>
                  <a:pt x="63" y="132"/>
                  <a:pt x="58" y="127"/>
                </a:cubicBezTo>
                <a:cubicBezTo>
                  <a:pt x="51" y="121"/>
                  <a:pt x="48" y="113"/>
                  <a:pt x="50" y="105"/>
                </a:cubicBezTo>
                <a:cubicBezTo>
                  <a:pt x="51" y="101"/>
                  <a:pt x="50" y="98"/>
                  <a:pt x="47" y="96"/>
                </a:cubicBezTo>
                <a:cubicBezTo>
                  <a:pt x="41" y="92"/>
                  <a:pt x="35" y="89"/>
                  <a:pt x="30" y="87"/>
                </a:cubicBezTo>
                <a:cubicBezTo>
                  <a:pt x="38" y="83"/>
                  <a:pt x="49" y="79"/>
                  <a:pt x="60" y="76"/>
                </a:cubicBezTo>
                <a:cubicBezTo>
                  <a:pt x="60" y="76"/>
                  <a:pt x="60" y="76"/>
                  <a:pt x="61" y="75"/>
                </a:cubicBezTo>
                <a:cubicBezTo>
                  <a:pt x="110" y="124"/>
                  <a:pt x="110" y="124"/>
                  <a:pt x="110" y="124"/>
                </a:cubicBezTo>
                <a:cubicBezTo>
                  <a:pt x="110" y="125"/>
                  <a:pt x="109" y="125"/>
                  <a:pt x="109" y="125"/>
                </a:cubicBezTo>
                <a:close/>
                <a:moveTo>
                  <a:pt x="141" y="91"/>
                </a:moveTo>
                <a:cubicBezTo>
                  <a:pt x="140" y="93"/>
                  <a:pt x="137" y="96"/>
                  <a:pt x="134" y="99"/>
                </a:cubicBezTo>
                <a:cubicBezTo>
                  <a:pt x="129" y="105"/>
                  <a:pt x="120" y="113"/>
                  <a:pt x="115" y="118"/>
                </a:cubicBezTo>
                <a:cubicBezTo>
                  <a:pt x="67" y="70"/>
                  <a:pt x="67" y="70"/>
                  <a:pt x="67" y="70"/>
                </a:cubicBezTo>
                <a:cubicBezTo>
                  <a:pt x="72" y="65"/>
                  <a:pt x="80" y="56"/>
                  <a:pt x="86" y="51"/>
                </a:cubicBezTo>
                <a:cubicBezTo>
                  <a:pt x="89" y="48"/>
                  <a:pt x="92" y="45"/>
                  <a:pt x="94" y="44"/>
                </a:cubicBezTo>
                <a:cubicBezTo>
                  <a:pt x="116" y="21"/>
                  <a:pt x="160" y="8"/>
                  <a:pt x="177" y="8"/>
                </a:cubicBezTo>
                <a:cubicBezTo>
                  <a:pt x="177" y="22"/>
                  <a:pt x="165" y="68"/>
                  <a:pt x="141" y="91"/>
                </a:cubicBezTo>
                <a:close/>
                <a:moveTo>
                  <a:pt x="88" y="67"/>
                </a:moveTo>
                <a:cubicBezTo>
                  <a:pt x="86" y="67"/>
                  <a:pt x="84" y="69"/>
                  <a:pt x="84" y="72"/>
                </a:cubicBezTo>
                <a:cubicBezTo>
                  <a:pt x="84" y="74"/>
                  <a:pt x="86" y="76"/>
                  <a:pt x="88" y="76"/>
                </a:cubicBezTo>
                <a:cubicBezTo>
                  <a:pt x="90" y="76"/>
                  <a:pt x="92" y="74"/>
                  <a:pt x="92" y="72"/>
                </a:cubicBezTo>
                <a:cubicBezTo>
                  <a:pt x="92" y="69"/>
                  <a:pt x="90" y="67"/>
                  <a:pt x="88" y="67"/>
                </a:cubicBezTo>
                <a:close/>
                <a:moveTo>
                  <a:pt x="139" y="59"/>
                </a:moveTo>
                <a:cubicBezTo>
                  <a:pt x="146" y="59"/>
                  <a:pt x="151" y="53"/>
                  <a:pt x="151" y="46"/>
                </a:cubicBezTo>
                <a:cubicBezTo>
                  <a:pt x="151" y="39"/>
                  <a:pt x="146" y="34"/>
                  <a:pt x="139" y="34"/>
                </a:cubicBezTo>
                <a:cubicBezTo>
                  <a:pt x="132" y="34"/>
                  <a:pt x="126" y="39"/>
                  <a:pt x="126" y="46"/>
                </a:cubicBezTo>
                <a:cubicBezTo>
                  <a:pt x="126" y="53"/>
                  <a:pt x="132" y="59"/>
                  <a:pt x="139" y="59"/>
                </a:cubicBezTo>
                <a:close/>
                <a:moveTo>
                  <a:pt x="139" y="42"/>
                </a:moveTo>
                <a:cubicBezTo>
                  <a:pt x="141" y="42"/>
                  <a:pt x="143" y="44"/>
                  <a:pt x="143" y="46"/>
                </a:cubicBezTo>
                <a:cubicBezTo>
                  <a:pt x="143" y="49"/>
                  <a:pt x="141" y="50"/>
                  <a:pt x="139" y="50"/>
                </a:cubicBezTo>
                <a:cubicBezTo>
                  <a:pt x="136" y="50"/>
                  <a:pt x="135" y="49"/>
                  <a:pt x="135" y="46"/>
                </a:cubicBezTo>
                <a:cubicBezTo>
                  <a:pt x="135" y="44"/>
                  <a:pt x="136" y="42"/>
                  <a:pt x="139" y="42"/>
                </a:cubicBezTo>
                <a:close/>
                <a:moveTo>
                  <a:pt x="101" y="88"/>
                </a:moveTo>
                <a:cubicBezTo>
                  <a:pt x="103" y="88"/>
                  <a:pt x="105" y="87"/>
                  <a:pt x="105" y="84"/>
                </a:cubicBezTo>
                <a:cubicBezTo>
                  <a:pt x="105" y="82"/>
                  <a:pt x="103" y="80"/>
                  <a:pt x="101" y="80"/>
                </a:cubicBezTo>
                <a:cubicBezTo>
                  <a:pt x="98" y="80"/>
                  <a:pt x="97" y="82"/>
                  <a:pt x="97" y="84"/>
                </a:cubicBezTo>
                <a:cubicBezTo>
                  <a:pt x="97" y="87"/>
                  <a:pt x="98" y="88"/>
                  <a:pt x="101" y="88"/>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2F2EB"/>
              </a:solidFill>
              <a:latin typeface="Arial"/>
              <a:ea typeface="Arial"/>
              <a:cs typeface="Arial"/>
              <a:sym typeface="Arial"/>
            </a:endParaRPr>
          </a:p>
        </p:txBody>
      </p:sp>
      <p:sp>
        <p:nvSpPr>
          <p:cNvPr id="344" name="Google Shape;344;g73b480ab9d_2_11"/>
          <p:cNvSpPr/>
          <p:nvPr/>
        </p:nvSpPr>
        <p:spPr>
          <a:xfrm>
            <a:off x="1565258" y="3269589"/>
            <a:ext cx="507180" cy="416880"/>
          </a:xfrm>
          <a:custGeom>
            <a:avLst/>
            <a:gdLst/>
            <a:ahLst/>
            <a:cxnLst/>
            <a:rect l="l" t="t" r="r" b="b"/>
            <a:pathLst>
              <a:path w="185" h="152" extrusionOk="0">
                <a:moveTo>
                  <a:pt x="177" y="17"/>
                </a:moveTo>
                <a:cubicBezTo>
                  <a:pt x="126" y="17"/>
                  <a:pt x="126" y="17"/>
                  <a:pt x="126" y="17"/>
                </a:cubicBezTo>
                <a:cubicBezTo>
                  <a:pt x="126" y="8"/>
                  <a:pt x="119" y="0"/>
                  <a:pt x="109" y="0"/>
                </a:cubicBezTo>
                <a:cubicBezTo>
                  <a:pt x="76" y="0"/>
                  <a:pt x="76" y="0"/>
                  <a:pt x="76" y="0"/>
                </a:cubicBezTo>
                <a:cubicBezTo>
                  <a:pt x="66" y="0"/>
                  <a:pt x="59" y="8"/>
                  <a:pt x="59" y="17"/>
                </a:cubicBezTo>
                <a:cubicBezTo>
                  <a:pt x="8" y="17"/>
                  <a:pt x="8" y="17"/>
                  <a:pt x="8" y="17"/>
                </a:cubicBezTo>
                <a:cubicBezTo>
                  <a:pt x="4" y="17"/>
                  <a:pt x="0" y="21"/>
                  <a:pt x="0" y="25"/>
                </a:cubicBezTo>
                <a:cubicBezTo>
                  <a:pt x="0" y="143"/>
                  <a:pt x="0" y="143"/>
                  <a:pt x="0" y="143"/>
                </a:cubicBezTo>
                <a:cubicBezTo>
                  <a:pt x="0" y="148"/>
                  <a:pt x="4" y="152"/>
                  <a:pt x="8" y="152"/>
                </a:cubicBezTo>
                <a:cubicBezTo>
                  <a:pt x="177" y="152"/>
                  <a:pt x="177" y="152"/>
                  <a:pt x="177" y="152"/>
                </a:cubicBezTo>
                <a:cubicBezTo>
                  <a:pt x="182" y="152"/>
                  <a:pt x="185" y="148"/>
                  <a:pt x="185" y="143"/>
                </a:cubicBezTo>
                <a:cubicBezTo>
                  <a:pt x="185" y="25"/>
                  <a:pt x="185" y="25"/>
                  <a:pt x="185" y="25"/>
                </a:cubicBezTo>
                <a:cubicBezTo>
                  <a:pt x="185" y="21"/>
                  <a:pt x="182" y="17"/>
                  <a:pt x="177" y="17"/>
                </a:cubicBezTo>
                <a:close/>
                <a:moveTo>
                  <a:pt x="76" y="8"/>
                </a:moveTo>
                <a:cubicBezTo>
                  <a:pt x="109" y="8"/>
                  <a:pt x="109" y="8"/>
                  <a:pt x="109" y="8"/>
                </a:cubicBezTo>
                <a:cubicBezTo>
                  <a:pt x="114" y="8"/>
                  <a:pt x="118" y="12"/>
                  <a:pt x="118" y="17"/>
                </a:cubicBezTo>
                <a:cubicBezTo>
                  <a:pt x="67" y="17"/>
                  <a:pt x="67" y="17"/>
                  <a:pt x="67" y="17"/>
                </a:cubicBezTo>
                <a:cubicBezTo>
                  <a:pt x="67" y="12"/>
                  <a:pt x="71" y="8"/>
                  <a:pt x="76" y="8"/>
                </a:cubicBezTo>
                <a:close/>
                <a:moveTo>
                  <a:pt x="25" y="118"/>
                </a:moveTo>
                <a:cubicBezTo>
                  <a:pt x="23" y="118"/>
                  <a:pt x="21" y="120"/>
                  <a:pt x="21" y="122"/>
                </a:cubicBezTo>
                <a:cubicBezTo>
                  <a:pt x="21" y="125"/>
                  <a:pt x="23" y="127"/>
                  <a:pt x="25" y="127"/>
                </a:cubicBezTo>
                <a:cubicBezTo>
                  <a:pt x="25" y="143"/>
                  <a:pt x="25" y="143"/>
                  <a:pt x="25" y="143"/>
                </a:cubicBezTo>
                <a:cubicBezTo>
                  <a:pt x="8" y="143"/>
                  <a:pt x="8" y="143"/>
                  <a:pt x="8" y="143"/>
                </a:cubicBezTo>
                <a:cubicBezTo>
                  <a:pt x="8" y="25"/>
                  <a:pt x="8" y="25"/>
                  <a:pt x="8" y="25"/>
                </a:cubicBezTo>
                <a:cubicBezTo>
                  <a:pt x="25" y="25"/>
                  <a:pt x="25" y="25"/>
                  <a:pt x="25" y="25"/>
                </a:cubicBezTo>
                <a:lnTo>
                  <a:pt x="25" y="118"/>
                </a:lnTo>
                <a:close/>
                <a:moveTo>
                  <a:pt x="152" y="118"/>
                </a:moveTo>
                <a:cubicBezTo>
                  <a:pt x="149" y="118"/>
                  <a:pt x="147" y="120"/>
                  <a:pt x="147" y="122"/>
                </a:cubicBezTo>
                <a:cubicBezTo>
                  <a:pt x="147" y="125"/>
                  <a:pt x="149" y="127"/>
                  <a:pt x="152" y="127"/>
                </a:cubicBezTo>
                <a:cubicBezTo>
                  <a:pt x="152" y="143"/>
                  <a:pt x="152" y="143"/>
                  <a:pt x="152" y="143"/>
                </a:cubicBezTo>
                <a:cubicBezTo>
                  <a:pt x="34" y="143"/>
                  <a:pt x="34" y="143"/>
                  <a:pt x="34" y="143"/>
                </a:cubicBezTo>
                <a:cubicBezTo>
                  <a:pt x="34" y="127"/>
                  <a:pt x="34" y="127"/>
                  <a:pt x="34" y="127"/>
                </a:cubicBezTo>
                <a:cubicBezTo>
                  <a:pt x="36" y="127"/>
                  <a:pt x="38" y="125"/>
                  <a:pt x="38" y="122"/>
                </a:cubicBezTo>
                <a:cubicBezTo>
                  <a:pt x="38" y="120"/>
                  <a:pt x="36" y="118"/>
                  <a:pt x="34" y="118"/>
                </a:cubicBezTo>
                <a:cubicBezTo>
                  <a:pt x="34" y="25"/>
                  <a:pt x="34" y="25"/>
                  <a:pt x="34" y="25"/>
                </a:cubicBezTo>
                <a:cubicBezTo>
                  <a:pt x="152" y="25"/>
                  <a:pt x="152" y="25"/>
                  <a:pt x="152" y="25"/>
                </a:cubicBezTo>
                <a:lnTo>
                  <a:pt x="152" y="118"/>
                </a:lnTo>
                <a:close/>
                <a:moveTo>
                  <a:pt x="177" y="143"/>
                </a:moveTo>
                <a:cubicBezTo>
                  <a:pt x="160" y="143"/>
                  <a:pt x="160" y="143"/>
                  <a:pt x="160" y="143"/>
                </a:cubicBezTo>
                <a:cubicBezTo>
                  <a:pt x="160" y="127"/>
                  <a:pt x="160" y="127"/>
                  <a:pt x="160" y="127"/>
                </a:cubicBezTo>
                <a:cubicBezTo>
                  <a:pt x="162" y="127"/>
                  <a:pt x="164" y="125"/>
                  <a:pt x="164" y="122"/>
                </a:cubicBezTo>
                <a:cubicBezTo>
                  <a:pt x="164" y="120"/>
                  <a:pt x="162" y="118"/>
                  <a:pt x="160" y="118"/>
                </a:cubicBezTo>
                <a:cubicBezTo>
                  <a:pt x="160" y="25"/>
                  <a:pt x="160" y="25"/>
                  <a:pt x="160" y="25"/>
                </a:cubicBezTo>
                <a:cubicBezTo>
                  <a:pt x="177" y="25"/>
                  <a:pt x="177" y="25"/>
                  <a:pt x="177" y="25"/>
                </a:cubicBezTo>
                <a:lnTo>
                  <a:pt x="177" y="143"/>
                </a:lnTo>
                <a:close/>
                <a:moveTo>
                  <a:pt x="46" y="59"/>
                </a:moveTo>
                <a:cubicBezTo>
                  <a:pt x="55" y="59"/>
                  <a:pt x="55" y="59"/>
                  <a:pt x="55" y="59"/>
                </a:cubicBezTo>
                <a:cubicBezTo>
                  <a:pt x="57" y="59"/>
                  <a:pt x="59" y="57"/>
                  <a:pt x="59" y="55"/>
                </a:cubicBezTo>
                <a:cubicBezTo>
                  <a:pt x="59" y="52"/>
                  <a:pt x="57" y="51"/>
                  <a:pt x="55" y="51"/>
                </a:cubicBezTo>
                <a:cubicBezTo>
                  <a:pt x="46" y="51"/>
                  <a:pt x="46" y="51"/>
                  <a:pt x="46" y="51"/>
                </a:cubicBezTo>
                <a:cubicBezTo>
                  <a:pt x="44" y="51"/>
                  <a:pt x="42" y="52"/>
                  <a:pt x="42" y="55"/>
                </a:cubicBezTo>
                <a:cubicBezTo>
                  <a:pt x="42" y="57"/>
                  <a:pt x="44" y="59"/>
                  <a:pt x="46" y="59"/>
                </a:cubicBezTo>
                <a:close/>
                <a:moveTo>
                  <a:pt x="46" y="42"/>
                </a:moveTo>
                <a:cubicBezTo>
                  <a:pt x="71" y="42"/>
                  <a:pt x="71" y="42"/>
                  <a:pt x="71" y="42"/>
                </a:cubicBezTo>
                <a:cubicBezTo>
                  <a:pt x="74" y="42"/>
                  <a:pt x="76" y="40"/>
                  <a:pt x="76" y="38"/>
                </a:cubicBezTo>
                <a:cubicBezTo>
                  <a:pt x="76" y="36"/>
                  <a:pt x="74" y="34"/>
                  <a:pt x="71" y="34"/>
                </a:cubicBezTo>
                <a:cubicBezTo>
                  <a:pt x="46" y="34"/>
                  <a:pt x="46" y="34"/>
                  <a:pt x="46" y="34"/>
                </a:cubicBezTo>
                <a:cubicBezTo>
                  <a:pt x="44" y="34"/>
                  <a:pt x="42" y="36"/>
                  <a:pt x="42" y="38"/>
                </a:cubicBezTo>
                <a:cubicBezTo>
                  <a:pt x="42" y="40"/>
                  <a:pt x="44" y="42"/>
                  <a:pt x="46" y="4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2F2EB"/>
              </a:solidFill>
              <a:latin typeface="Arial"/>
              <a:ea typeface="Arial"/>
              <a:cs typeface="Arial"/>
              <a:sym typeface="Arial"/>
            </a:endParaRPr>
          </a:p>
        </p:txBody>
      </p:sp>
      <p:sp>
        <p:nvSpPr>
          <p:cNvPr id="345" name="Google Shape;345;g73b480ab9d_2_11"/>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Data Processing</a:t>
            </a:r>
            <a:endParaRPr sz="1800"/>
          </a:p>
        </p:txBody>
      </p:sp>
      <p:sp>
        <p:nvSpPr>
          <p:cNvPr id="346" name="Google Shape;346;g73b480ab9d_2_11"/>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47" name="Google Shape;347;g73b480ab9d_2_11"/>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73b480ab9d_2_73"/>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Data Processing</a:t>
            </a:r>
            <a:endParaRPr sz="1800"/>
          </a:p>
        </p:txBody>
      </p:sp>
      <p:sp>
        <p:nvSpPr>
          <p:cNvPr id="354" name="Google Shape;354;g73b480ab9d_2_73"/>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55" name="Google Shape;355;g73b480ab9d_2_73"/>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sp>
        <p:nvSpPr>
          <p:cNvPr id="356" name="Google Shape;356;g73b480ab9d_2_73"/>
          <p:cNvSpPr txBox="1"/>
          <p:nvPr/>
        </p:nvSpPr>
        <p:spPr>
          <a:xfrm>
            <a:off x="1068755" y="1818328"/>
            <a:ext cx="24462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800" b="1">
                <a:solidFill>
                  <a:schemeClr val="accent6"/>
                </a:solidFill>
              </a:rPr>
              <a:t>Data Load </a:t>
            </a:r>
            <a:endParaRPr sz="1800" b="1"/>
          </a:p>
        </p:txBody>
      </p:sp>
      <p:sp>
        <p:nvSpPr>
          <p:cNvPr id="357" name="Google Shape;357;g73b480ab9d_2_73"/>
          <p:cNvSpPr/>
          <p:nvPr/>
        </p:nvSpPr>
        <p:spPr>
          <a:xfrm>
            <a:off x="3764725" y="2340499"/>
            <a:ext cx="2242800" cy="3984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F7F7F"/>
              </a:solidFill>
              <a:latin typeface="Arial"/>
              <a:ea typeface="Arial"/>
              <a:cs typeface="Arial"/>
              <a:sym typeface="Arial"/>
            </a:endParaRPr>
          </a:p>
        </p:txBody>
      </p:sp>
      <p:sp>
        <p:nvSpPr>
          <p:cNvPr id="358" name="Google Shape;358;g73b480ab9d_2_73"/>
          <p:cNvSpPr/>
          <p:nvPr/>
        </p:nvSpPr>
        <p:spPr>
          <a:xfrm>
            <a:off x="6359000" y="2340499"/>
            <a:ext cx="2242800" cy="3984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F7F7F"/>
              </a:solidFill>
              <a:latin typeface="Arial"/>
              <a:ea typeface="Arial"/>
              <a:cs typeface="Arial"/>
              <a:sym typeface="Arial"/>
            </a:endParaRPr>
          </a:p>
        </p:txBody>
      </p:sp>
      <p:sp>
        <p:nvSpPr>
          <p:cNvPr id="359" name="Google Shape;359;g73b480ab9d_2_73"/>
          <p:cNvSpPr/>
          <p:nvPr/>
        </p:nvSpPr>
        <p:spPr>
          <a:xfrm>
            <a:off x="8953275" y="2265174"/>
            <a:ext cx="2242800" cy="3984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F7F7F"/>
              </a:solidFill>
              <a:latin typeface="Arial"/>
              <a:ea typeface="Arial"/>
              <a:cs typeface="Arial"/>
              <a:sym typeface="Arial"/>
            </a:endParaRPr>
          </a:p>
        </p:txBody>
      </p:sp>
      <p:sp>
        <p:nvSpPr>
          <p:cNvPr id="360" name="Google Shape;360;g73b480ab9d_2_73"/>
          <p:cNvSpPr/>
          <p:nvPr/>
        </p:nvSpPr>
        <p:spPr>
          <a:xfrm>
            <a:off x="1170450" y="2340499"/>
            <a:ext cx="2242800" cy="3984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F7F7F"/>
              </a:solidFill>
              <a:latin typeface="Arial"/>
              <a:ea typeface="Arial"/>
              <a:cs typeface="Arial"/>
              <a:sym typeface="Arial"/>
            </a:endParaRPr>
          </a:p>
        </p:txBody>
      </p:sp>
      <p:sp>
        <p:nvSpPr>
          <p:cNvPr id="361" name="Google Shape;361;g73b480ab9d_2_73"/>
          <p:cNvSpPr txBox="1"/>
          <p:nvPr/>
        </p:nvSpPr>
        <p:spPr>
          <a:xfrm>
            <a:off x="1456450" y="2450525"/>
            <a:ext cx="2156100" cy="3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solidFill>
                  <a:schemeClr val="accent5"/>
                </a:solidFill>
              </a:rPr>
              <a:t>Loading Data:</a:t>
            </a:r>
            <a:endParaRPr b="1">
              <a:solidFill>
                <a:schemeClr val="accent5"/>
              </a:solidFill>
            </a:endParaRPr>
          </a:p>
          <a:p>
            <a:pPr marL="0" lvl="0" indent="0" algn="l" rtl="0">
              <a:spcBef>
                <a:spcPts val="0"/>
              </a:spcBef>
              <a:spcAft>
                <a:spcPts val="0"/>
              </a:spcAft>
              <a:buNone/>
            </a:pPr>
            <a:endParaRPr/>
          </a:p>
          <a:p>
            <a:pPr marL="0" lvl="0" indent="0" algn="l" rtl="0">
              <a:spcBef>
                <a:spcPts val="0"/>
              </a:spcBef>
              <a:spcAft>
                <a:spcPts val="0"/>
              </a:spcAft>
              <a:buNone/>
            </a:pPr>
            <a:r>
              <a:rPr lang="zh-CN"/>
              <a:t>Train Data</a:t>
            </a:r>
            <a:endParaRPr/>
          </a:p>
          <a:p>
            <a:pPr marL="0" lvl="0" indent="0" algn="l" rtl="0">
              <a:spcBef>
                <a:spcPts val="0"/>
              </a:spcBef>
              <a:spcAft>
                <a:spcPts val="0"/>
              </a:spcAft>
              <a:buNone/>
            </a:pPr>
            <a:endParaRPr/>
          </a:p>
          <a:p>
            <a:pPr marL="0" lvl="0" indent="0" algn="l" rtl="0">
              <a:spcBef>
                <a:spcPts val="0"/>
              </a:spcBef>
              <a:spcAft>
                <a:spcPts val="0"/>
              </a:spcAft>
              <a:buNone/>
            </a:pPr>
            <a:r>
              <a:rPr lang="zh-CN"/>
              <a:t>Test Data</a:t>
            </a:r>
            <a:endParaRPr/>
          </a:p>
          <a:p>
            <a:pPr marL="0" lvl="0" indent="0" algn="l" rtl="0">
              <a:spcBef>
                <a:spcPts val="0"/>
              </a:spcBef>
              <a:spcAft>
                <a:spcPts val="0"/>
              </a:spcAft>
              <a:buNone/>
            </a:pPr>
            <a:endParaRPr/>
          </a:p>
          <a:p>
            <a:pPr marL="0" lvl="0" indent="0" algn="l" rtl="0">
              <a:spcBef>
                <a:spcPts val="0"/>
              </a:spcBef>
              <a:spcAft>
                <a:spcPts val="0"/>
              </a:spcAft>
              <a:buNone/>
            </a:pPr>
            <a:r>
              <a:rPr lang="zh-CN"/>
              <a:t>Weather Data</a:t>
            </a:r>
            <a:endParaRPr/>
          </a:p>
          <a:p>
            <a:pPr marL="0" lvl="0" indent="0" algn="l" rtl="0">
              <a:spcBef>
                <a:spcPts val="0"/>
              </a:spcBef>
              <a:spcAft>
                <a:spcPts val="0"/>
              </a:spcAft>
              <a:buNone/>
            </a:pPr>
            <a:endParaRPr/>
          </a:p>
          <a:p>
            <a:pPr marL="0" lvl="0" indent="0" algn="l" rtl="0">
              <a:spcBef>
                <a:spcPts val="0"/>
              </a:spcBef>
              <a:spcAft>
                <a:spcPts val="0"/>
              </a:spcAft>
              <a:buNone/>
            </a:pPr>
            <a:r>
              <a:rPr lang="zh-CN"/>
              <a:t>Sunset/Sunrise Data</a:t>
            </a:r>
            <a:endParaRPr/>
          </a:p>
          <a:p>
            <a:pPr marL="0" lvl="0" indent="0" algn="l" rtl="0">
              <a:spcBef>
                <a:spcPts val="0"/>
              </a:spcBef>
              <a:spcAft>
                <a:spcPts val="0"/>
              </a:spcAft>
              <a:buNone/>
            </a:pPr>
            <a:endParaRPr/>
          </a:p>
          <a:p>
            <a:pPr marL="0" lvl="0" indent="0" algn="l" rtl="0">
              <a:spcBef>
                <a:spcPts val="0"/>
              </a:spcBef>
              <a:spcAft>
                <a:spcPts val="0"/>
              </a:spcAft>
              <a:buNone/>
            </a:pPr>
            <a:r>
              <a:rPr lang="zh-CN"/>
              <a:t>Reclassify Data</a:t>
            </a:r>
            <a:endParaRPr/>
          </a:p>
        </p:txBody>
      </p:sp>
      <p:sp>
        <p:nvSpPr>
          <p:cNvPr id="362" name="Google Shape;362;g73b480ab9d_2_73"/>
          <p:cNvSpPr txBox="1"/>
          <p:nvPr/>
        </p:nvSpPr>
        <p:spPr>
          <a:xfrm>
            <a:off x="3663030" y="1818328"/>
            <a:ext cx="24462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1800" b="1">
                <a:solidFill>
                  <a:schemeClr val="accent6"/>
                </a:solidFill>
              </a:rPr>
              <a:t>Data Clean</a:t>
            </a:r>
            <a:endParaRPr sz="1800" b="1"/>
          </a:p>
        </p:txBody>
      </p:sp>
      <p:sp>
        <p:nvSpPr>
          <p:cNvPr id="363" name="Google Shape;363;g73b480ab9d_2_73"/>
          <p:cNvSpPr txBox="1"/>
          <p:nvPr/>
        </p:nvSpPr>
        <p:spPr>
          <a:xfrm>
            <a:off x="3998775" y="2450525"/>
            <a:ext cx="2156100" cy="3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solidFill>
                  <a:schemeClr val="accent5"/>
                </a:solidFill>
              </a:rPr>
              <a:t>Deleting Outliers:</a:t>
            </a:r>
            <a:endParaRPr b="1">
              <a:solidFill>
                <a:schemeClr val="accent5"/>
              </a:solidFill>
            </a:endParaRPr>
          </a:p>
          <a:p>
            <a:pPr marL="0" lvl="0" indent="0" algn="l" rtl="0">
              <a:spcBef>
                <a:spcPts val="0"/>
              </a:spcBef>
              <a:spcAft>
                <a:spcPts val="0"/>
              </a:spcAft>
              <a:buNone/>
            </a:pPr>
            <a:endParaRPr b="1">
              <a:solidFill>
                <a:schemeClr val="accent5"/>
              </a:solidFill>
            </a:endParaRPr>
          </a:p>
          <a:p>
            <a:pPr marL="0" lvl="0" indent="0" algn="l" rtl="0">
              <a:spcBef>
                <a:spcPts val="0"/>
              </a:spcBef>
              <a:spcAft>
                <a:spcPts val="0"/>
              </a:spcAft>
              <a:buNone/>
            </a:pPr>
            <a:r>
              <a:rPr lang="zh-CN"/>
              <a:t>SF Latitude &gt; 50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zh-CN" b="1">
                <a:solidFill>
                  <a:schemeClr val="accent5"/>
                </a:solidFill>
              </a:rPr>
              <a:t>Deleting Duplicates:</a:t>
            </a:r>
            <a:endParaRPr b="1">
              <a:solidFill>
                <a:schemeClr val="accent5"/>
              </a:solidFill>
            </a:endParaRPr>
          </a:p>
          <a:p>
            <a:pPr marL="0" lvl="0" indent="0" algn="l" rtl="0">
              <a:spcBef>
                <a:spcPts val="0"/>
              </a:spcBef>
              <a:spcAft>
                <a:spcPts val="0"/>
              </a:spcAft>
              <a:buNone/>
            </a:pPr>
            <a:endParaRPr/>
          </a:p>
          <a:p>
            <a:pPr marL="0" lvl="0" indent="0" algn="l" rtl="0">
              <a:spcBef>
                <a:spcPts val="0"/>
              </a:spcBef>
              <a:spcAft>
                <a:spcPts val="0"/>
              </a:spcAft>
              <a:buNone/>
            </a:pPr>
            <a:r>
              <a:rPr lang="zh-CN"/>
              <a:t>Incident Number should</a:t>
            </a:r>
            <a:endParaRPr/>
          </a:p>
          <a:p>
            <a:pPr marL="0" lvl="0" indent="0" algn="l" rtl="0">
              <a:spcBef>
                <a:spcPts val="0"/>
              </a:spcBef>
              <a:spcAft>
                <a:spcPts val="0"/>
              </a:spcAft>
              <a:buNone/>
            </a:pPr>
            <a:r>
              <a:rPr lang="zh-CN"/>
              <a:t>be unique.</a:t>
            </a:r>
            <a:endParaRPr/>
          </a:p>
          <a:p>
            <a:pPr marL="0" lvl="0" indent="0" algn="l" rtl="0">
              <a:spcBef>
                <a:spcPts val="0"/>
              </a:spcBef>
              <a:spcAft>
                <a:spcPts val="0"/>
              </a:spcAft>
              <a:buNone/>
            </a:pPr>
            <a:endParaRPr b="1">
              <a:solidFill>
                <a:schemeClr val="accent5"/>
              </a:solidFill>
            </a:endParaRPr>
          </a:p>
        </p:txBody>
      </p:sp>
      <p:sp>
        <p:nvSpPr>
          <p:cNvPr id="364" name="Google Shape;364;g73b480ab9d_2_73"/>
          <p:cNvSpPr txBox="1"/>
          <p:nvPr/>
        </p:nvSpPr>
        <p:spPr>
          <a:xfrm>
            <a:off x="6307280" y="1818328"/>
            <a:ext cx="24462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b="1">
                <a:solidFill>
                  <a:schemeClr val="accent6"/>
                </a:solidFill>
              </a:rPr>
              <a:t>Feature Enrichment</a:t>
            </a:r>
            <a:endParaRPr sz="1800" b="1"/>
          </a:p>
        </p:txBody>
      </p:sp>
      <p:sp>
        <p:nvSpPr>
          <p:cNvPr id="365" name="Google Shape;365;g73b480ab9d_2_73"/>
          <p:cNvSpPr txBox="1"/>
          <p:nvPr/>
        </p:nvSpPr>
        <p:spPr>
          <a:xfrm>
            <a:off x="6630950" y="2431175"/>
            <a:ext cx="2156100" cy="3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solidFill>
                  <a:schemeClr val="accent5"/>
                </a:solidFill>
              </a:rPr>
              <a:t>Creating Features:</a:t>
            </a:r>
            <a:endParaRPr/>
          </a:p>
          <a:p>
            <a:pPr marL="0" lvl="0" indent="0" algn="l" rtl="0">
              <a:spcBef>
                <a:spcPts val="0"/>
              </a:spcBef>
              <a:spcAft>
                <a:spcPts val="0"/>
              </a:spcAft>
              <a:buNone/>
            </a:pPr>
            <a:endParaRPr/>
          </a:p>
          <a:p>
            <a:pPr marL="0" lvl="0" indent="0" algn="l" rtl="0">
              <a:spcBef>
                <a:spcPts val="0"/>
              </a:spcBef>
              <a:spcAft>
                <a:spcPts val="0"/>
              </a:spcAft>
              <a:buNone/>
            </a:pPr>
            <a:r>
              <a:rPr lang="zh-CN"/>
              <a:t>Weekday</a:t>
            </a:r>
            <a:endParaRPr/>
          </a:p>
          <a:p>
            <a:pPr marL="0" lvl="0" indent="0" algn="l" rtl="0">
              <a:spcBef>
                <a:spcPts val="0"/>
              </a:spcBef>
              <a:spcAft>
                <a:spcPts val="0"/>
              </a:spcAft>
              <a:buNone/>
            </a:pPr>
            <a:endParaRPr/>
          </a:p>
          <a:p>
            <a:pPr marL="0" lvl="0" indent="0" algn="l" rtl="0">
              <a:spcBef>
                <a:spcPts val="0"/>
              </a:spcBef>
              <a:spcAft>
                <a:spcPts val="0"/>
              </a:spcAft>
              <a:buNone/>
            </a:pPr>
            <a:r>
              <a:rPr lang="zh-CN"/>
              <a:t>Weather</a:t>
            </a:r>
            <a:endParaRPr/>
          </a:p>
          <a:p>
            <a:pPr marL="0" lvl="0" indent="0" algn="l" rtl="0">
              <a:spcBef>
                <a:spcPts val="0"/>
              </a:spcBef>
              <a:spcAft>
                <a:spcPts val="0"/>
              </a:spcAft>
              <a:buNone/>
            </a:pPr>
            <a:endParaRPr/>
          </a:p>
          <a:p>
            <a:pPr marL="0" lvl="0" indent="0" algn="l" rtl="0">
              <a:spcBef>
                <a:spcPts val="0"/>
              </a:spcBef>
              <a:spcAft>
                <a:spcPts val="0"/>
              </a:spcAft>
              <a:buNone/>
            </a:pPr>
            <a:r>
              <a:rPr lang="zh-CN"/>
              <a:t>Temperature</a:t>
            </a:r>
            <a:endParaRPr/>
          </a:p>
          <a:p>
            <a:pPr marL="0" lvl="0" indent="0" algn="l" rtl="0">
              <a:spcBef>
                <a:spcPts val="0"/>
              </a:spcBef>
              <a:spcAft>
                <a:spcPts val="0"/>
              </a:spcAft>
              <a:buNone/>
            </a:pPr>
            <a:endParaRPr/>
          </a:p>
          <a:p>
            <a:pPr marL="0" lvl="0" indent="0" algn="l" rtl="0">
              <a:spcBef>
                <a:spcPts val="0"/>
              </a:spcBef>
              <a:spcAft>
                <a:spcPts val="0"/>
              </a:spcAft>
              <a:buNone/>
            </a:pPr>
            <a:r>
              <a:rPr lang="zh-CN"/>
              <a:t>Street Name</a:t>
            </a:r>
            <a:endParaRPr/>
          </a:p>
          <a:p>
            <a:pPr marL="0" lvl="0" indent="0" algn="l" rtl="0">
              <a:spcBef>
                <a:spcPts val="0"/>
              </a:spcBef>
              <a:spcAft>
                <a:spcPts val="0"/>
              </a:spcAft>
              <a:buNone/>
            </a:pPr>
            <a:endParaRPr/>
          </a:p>
          <a:p>
            <a:pPr marL="0" lvl="0" indent="0" algn="l" rtl="0">
              <a:spcBef>
                <a:spcPts val="0"/>
              </a:spcBef>
              <a:spcAft>
                <a:spcPts val="0"/>
              </a:spcAft>
              <a:buNone/>
            </a:pPr>
            <a:r>
              <a:rPr lang="zh-CN"/>
              <a:t>AddressType</a:t>
            </a:r>
            <a:endParaRPr/>
          </a:p>
          <a:p>
            <a:pPr marL="0" lvl="0" indent="0" algn="l" rtl="0">
              <a:spcBef>
                <a:spcPts val="0"/>
              </a:spcBef>
              <a:spcAft>
                <a:spcPts val="0"/>
              </a:spcAft>
              <a:buNone/>
            </a:pPr>
            <a:endParaRPr/>
          </a:p>
          <a:p>
            <a:pPr marL="0" lvl="0" indent="0" algn="l" rtl="0">
              <a:spcBef>
                <a:spcPts val="0"/>
              </a:spcBef>
              <a:spcAft>
                <a:spcPts val="0"/>
              </a:spcAft>
              <a:buNone/>
            </a:pPr>
            <a:r>
              <a:rPr lang="zh-CN"/>
              <a:t>IsNight</a:t>
            </a:r>
            <a:endParaRPr/>
          </a:p>
          <a:p>
            <a:pPr marL="0" lvl="0" indent="0" algn="l" rtl="0">
              <a:spcBef>
                <a:spcPts val="0"/>
              </a:spcBef>
              <a:spcAft>
                <a:spcPts val="0"/>
              </a:spcAft>
              <a:buNone/>
            </a:pPr>
            <a:endParaRPr/>
          </a:p>
          <a:p>
            <a:pPr marL="0" lvl="0" indent="0" algn="l" rtl="0">
              <a:spcBef>
                <a:spcPts val="0"/>
              </a:spcBef>
              <a:spcAft>
                <a:spcPts val="0"/>
              </a:spcAft>
              <a:buNone/>
            </a:pPr>
            <a:r>
              <a:rPr lang="zh-CN"/>
              <a:t>IsWeekend</a:t>
            </a:r>
            <a:endParaRPr/>
          </a:p>
          <a:p>
            <a:pPr marL="0" lvl="0" indent="0" algn="l" rtl="0">
              <a:spcBef>
                <a:spcPts val="0"/>
              </a:spcBef>
              <a:spcAft>
                <a:spcPts val="0"/>
              </a:spcAft>
              <a:buNone/>
            </a:pPr>
            <a:endParaRPr/>
          </a:p>
          <a:p>
            <a:pPr marL="0" lvl="0" indent="0" algn="l" rtl="0">
              <a:spcBef>
                <a:spcPts val="0"/>
              </a:spcBef>
              <a:spcAft>
                <a:spcPts val="0"/>
              </a:spcAft>
              <a:buNone/>
            </a:pPr>
            <a:r>
              <a:rPr lang="zh-CN"/>
              <a:t>Season</a:t>
            </a:r>
            <a:endParaRPr/>
          </a:p>
        </p:txBody>
      </p:sp>
      <p:sp>
        <p:nvSpPr>
          <p:cNvPr id="366" name="Google Shape;366;g73b480ab9d_2_73"/>
          <p:cNvSpPr txBox="1"/>
          <p:nvPr/>
        </p:nvSpPr>
        <p:spPr>
          <a:xfrm>
            <a:off x="8927780" y="1818328"/>
            <a:ext cx="24462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1800" b="1">
                <a:solidFill>
                  <a:schemeClr val="accent6"/>
                </a:solidFill>
              </a:rPr>
              <a:t>Feature Engineering</a:t>
            </a:r>
            <a:endParaRPr sz="1800" b="1"/>
          </a:p>
        </p:txBody>
      </p:sp>
      <p:sp>
        <p:nvSpPr>
          <p:cNvPr id="367" name="Google Shape;367;g73b480ab9d_2_73"/>
          <p:cNvSpPr txBox="1"/>
          <p:nvPr/>
        </p:nvSpPr>
        <p:spPr>
          <a:xfrm>
            <a:off x="9072825" y="2442425"/>
            <a:ext cx="2156100" cy="3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solidFill>
                  <a:schemeClr val="accent5"/>
                </a:solidFill>
              </a:rPr>
              <a:t>Pipeline:</a:t>
            </a:r>
            <a:endParaRPr/>
          </a:p>
          <a:p>
            <a:pPr marL="0" lvl="0" indent="0" algn="l" rtl="0">
              <a:spcBef>
                <a:spcPts val="0"/>
              </a:spcBef>
              <a:spcAft>
                <a:spcPts val="0"/>
              </a:spcAft>
              <a:buNone/>
            </a:pPr>
            <a:endParaRPr/>
          </a:p>
          <a:p>
            <a:pPr marL="0" lvl="0" indent="0" algn="l" rtl="0">
              <a:spcBef>
                <a:spcPts val="0"/>
              </a:spcBef>
              <a:spcAft>
                <a:spcPts val="0"/>
              </a:spcAft>
              <a:buNone/>
            </a:pPr>
            <a:r>
              <a:rPr lang="zh-CN"/>
              <a:t>RF -</a:t>
            </a:r>
            <a:endParaRPr/>
          </a:p>
          <a:p>
            <a:pPr marL="0" lvl="0" indent="0" algn="l" rtl="0">
              <a:spcBef>
                <a:spcPts val="0"/>
              </a:spcBef>
              <a:spcAft>
                <a:spcPts val="0"/>
              </a:spcAft>
              <a:buNone/>
            </a:pPr>
            <a:endParaRPr/>
          </a:p>
          <a:p>
            <a:pPr marL="0" lvl="0" indent="0" algn="l" rtl="0">
              <a:spcBef>
                <a:spcPts val="0"/>
              </a:spcBef>
              <a:spcAft>
                <a:spcPts val="0"/>
              </a:spcAft>
              <a:buNone/>
            </a:pPr>
            <a:r>
              <a:rPr lang="zh-CN"/>
              <a:t>StringIndexer()</a:t>
            </a:r>
            <a:endParaRPr/>
          </a:p>
          <a:p>
            <a:pPr marL="0" lvl="0" indent="0" algn="l" rtl="0">
              <a:spcBef>
                <a:spcPts val="0"/>
              </a:spcBef>
              <a:spcAft>
                <a:spcPts val="0"/>
              </a:spcAft>
              <a:buNone/>
            </a:pPr>
            <a:endParaRPr/>
          </a:p>
          <a:p>
            <a:pPr marL="0" lvl="0" indent="0" algn="l" rtl="0">
              <a:spcBef>
                <a:spcPts val="0"/>
              </a:spcBef>
              <a:spcAft>
                <a:spcPts val="0"/>
              </a:spcAft>
              <a:buNone/>
            </a:pPr>
            <a:r>
              <a:rPr lang="zh-CN"/>
              <a:t>VectorAssember()</a:t>
            </a:r>
            <a:endParaRPr/>
          </a:p>
          <a:p>
            <a:pPr marL="0" lvl="0" indent="0" algn="l" rtl="0">
              <a:spcBef>
                <a:spcPts val="0"/>
              </a:spcBef>
              <a:spcAft>
                <a:spcPts val="0"/>
              </a:spcAft>
              <a:buNone/>
            </a:pPr>
            <a:endParaRPr/>
          </a:p>
          <a:p>
            <a:pPr marL="0" lvl="0" indent="0" algn="l" rtl="0">
              <a:spcBef>
                <a:spcPts val="0"/>
              </a:spcBef>
              <a:spcAft>
                <a:spcPts val="0"/>
              </a:spcAft>
              <a:buNone/>
            </a:pPr>
            <a:r>
              <a:rPr lang="zh-CN"/>
              <a:t>IndexToString()</a:t>
            </a:r>
            <a:endParaRPr/>
          </a:p>
          <a:p>
            <a:pPr marL="0" lvl="0" indent="0" algn="l" rtl="0">
              <a:spcBef>
                <a:spcPts val="0"/>
              </a:spcBef>
              <a:spcAft>
                <a:spcPts val="0"/>
              </a:spcAft>
              <a:buNone/>
            </a:pPr>
            <a:endParaRPr/>
          </a:p>
          <a:p>
            <a:pPr marL="0" lvl="0" indent="0" algn="l" rtl="0">
              <a:spcBef>
                <a:spcPts val="0"/>
              </a:spcBef>
              <a:spcAft>
                <a:spcPts val="0"/>
              </a:spcAft>
              <a:buNone/>
            </a:pPr>
            <a:r>
              <a:rPr lang="zh-CN"/>
              <a:t>TF-IDF -</a:t>
            </a:r>
            <a:endParaRPr/>
          </a:p>
          <a:p>
            <a:pPr marL="0" lvl="0" indent="0" algn="l" rtl="0">
              <a:spcBef>
                <a:spcPts val="0"/>
              </a:spcBef>
              <a:spcAft>
                <a:spcPts val="0"/>
              </a:spcAft>
              <a:buNone/>
            </a:pPr>
            <a:endParaRPr/>
          </a:p>
          <a:p>
            <a:pPr marL="0" lvl="0" indent="0" algn="l" rtl="0">
              <a:spcBef>
                <a:spcPts val="0"/>
              </a:spcBef>
              <a:spcAft>
                <a:spcPts val="0"/>
              </a:spcAft>
              <a:buNone/>
            </a:pPr>
            <a:r>
              <a:rPr lang="zh-CN"/>
              <a:t>StopWordsRemover()</a:t>
            </a:r>
            <a:endParaRPr/>
          </a:p>
          <a:p>
            <a:pPr marL="0" lvl="0" indent="0" algn="l" rtl="0">
              <a:spcBef>
                <a:spcPts val="0"/>
              </a:spcBef>
              <a:spcAft>
                <a:spcPts val="0"/>
              </a:spcAft>
              <a:buNone/>
            </a:pPr>
            <a:endParaRPr/>
          </a:p>
          <a:p>
            <a:pPr marL="0" lvl="0" indent="0" algn="l" rtl="0">
              <a:spcBef>
                <a:spcPts val="0"/>
              </a:spcBef>
              <a:spcAft>
                <a:spcPts val="0"/>
              </a:spcAft>
              <a:buNone/>
            </a:pPr>
            <a:r>
              <a:rPr lang="zh-CN"/>
              <a:t>HashingTF()</a:t>
            </a:r>
            <a:endParaRPr/>
          </a:p>
          <a:p>
            <a:pPr marL="0" lvl="0" indent="0" algn="l" rtl="0">
              <a:spcBef>
                <a:spcPts val="0"/>
              </a:spcBef>
              <a:spcAft>
                <a:spcPts val="0"/>
              </a:spcAft>
              <a:buNone/>
            </a:pPr>
            <a:endParaRPr/>
          </a:p>
          <a:p>
            <a:pPr marL="0" lvl="0" indent="0" algn="l" rtl="0">
              <a:spcBef>
                <a:spcPts val="0"/>
              </a:spcBef>
              <a:spcAft>
                <a:spcPts val="0"/>
              </a:spcAft>
              <a:buNone/>
            </a:pPr>
            <a:r>
              <a:rPr lang="zh-CN"/>
              <a:t>IDF()</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73b480ab9d_2_241"/>
          <p:cNvSpPr txBox="1"/>
          <p:nvPr/>
        </p:nvSpPr>
        <p:spPr>
          <a:xfrm>
            <a:off x="1199850" y="716175"/>
            <a:ext cx="64374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CN" sz="2800">
                <a:solidFill>
                  <a:srgbClr val="262626"/>
                </a:solidFill>
              </a:rPr>
              <a:t>Machine Learning </a:t>
            </a:r>
            <a:r>
              <a:rPr lang="zh-CN" sz="1800">
                <a:solidFill>
                  <a:srgbClr val="262626"/>
                </a:solidFill>
              </a:rPr>
              <a:t>Reclassify Data</a:t>
            </a:r>
            <a:endParaRPr sz="1800"/>
          </a:p>
        </p:txBody>
      </p:sp>
      <p:sp>
        <p:nvSpPr>
          <p:cNvPr id="374" name="Google Shape;374;g73b480ab9d_2_241"/>
          <p:cNvSpPr txBox="1"/>
          <p:nvPr/>
        </p:nvSpPr>
        <p:spPr>
          <a:xfrm>
            <a:off x="258644" y="66146"/>
            <a:ext cx="1040700" cy="10158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CN" sz="6000">
                <a:solidFill>
                  <a:srgbClr val="000000"/>
                </a:solidFill>
                <a:latin typeface="Arial"/>
                <a:ea typeface="Arial"/>
                <a:cs typeface="Arial"/>
                <a:sym typeface="Arial"/>
              </a:rPr>
              <a:t>0</a:t>
            </a:r>
            <a:r>
              <a:rPr lang="zh-CN" sz="6000"/>
              <a:t>5</a:t>
            </a:r>
            <a:endParaRPr sz="6000">
              <a:solidFill>
                <a:srgbClr val="000000"/>
              </a:solidFill>
              <a:latin typeface="Arial"/>
              <a:ea typeface="Arial"/>
              <a:cs typeface="Arial"/>
              <a:sym typeface="Arial"/>
            </a:endParaRPr>
          </a:p>
        </p:txBody>
      </p:sp>
      <p:cxnSp>
        <p:nvCxnSpPr>
          <p:cNvPr id="375" name="Google Shape;375;g73b480ab9d_2_241"/>
          <p:cNvCxnSpPr/>
          <p:nvPr/>
        </p:nvCxnSpPr>
        <p:spPr>
          <a:xfrm flipH="1">
            <a:off x="973534" y="647670"/>
            <a:ext cx="452700" cy="434100"/>
          </a:xfrm>
          <a:prstGeom prst="straightConnector1">
            <a:avLst/>
          </a:prstGeom>
          <a:noFill/>
          <a:ln w="15875" cap="rnd" cmpd="sng">
            <a:solidFill>
              <a:schemeClr val="dk2"/>
            </a:solidFill>
            <a:prstDash val="solid"/>
            <a:miter lim="800000"/>
            <a:headEnd type="none" w="sm" len="sm"/>
            <a:tailEnd type="none" w="sm" len="sm"/>
          </a:ln>
        </p:spPr>
      </p:cxnSp>
      <p:pic>
        <p:nvPicPr>
          <p:cNvPr id="376" name="Google Shape;376;g73b480ab9d_2_241"/>
          <p:cNvPicPr preferRelativeResize="0"/>
          <p:nvPr/>
        </p:nvPicPr>
        <p:blipFill>
          <a:blip r:embed="rId3">
            <a:alphaModFix/>
          </a:blip>
          <a:stretch>
            <a:fillRect/>
          </a:stretch>
        </p:blipFill>
        <p:spPr>
          <a:xfrm>
            <a:off x="4321750" y="1686500"/>
            <a:ext cx="7738025" cy="4277999"/>
          </a:xfrm>
          <a:prstGeom prst="rect">
            <a:avLst/>
          </a:prstGeom>
          <a:noFill/>
          <a:ln>
            <a:noFill/>
          </a:ln>
        </p:spPr>
      </p:pic>
      <p:sp>
        <p:nvSpPr>
          <p:cNvPr id="377" name="Google Shape;377;g73b480ab9d_2_241"/>
          <p:cNvSpPr txBox="1"/>
          <p:nvPr/>
        </p:nvSpPr>
        <p:spPr>
          <a:xfrm>
            <a:off x="441625" y="1610350"/>
            <a:ext cx="3135600" cy="43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g73b480ab9d_2_241"/>
          <p:cNvSpPr txBox="1"/>
          <p:nvPr/>
        </p:nvSpPr>
        <p:spPr>
          <a:xfrm>
            <a:off x="306525" y="1745700"/>
            <a:ext cx="4013400" cy="41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t>Because the number of features which Kaggle dataset provided is far less than the number of classes. We tried to reclassify the crime category based on:</a:t>
            </a:r>
            <a:endParaRPr sz="1800"/>
          </a:p>
          <a:p>
            <a:pPr marL="0" lvl="0" indent="0" algn="l" rtl="0">
              <a:spcBef>
                <a:spcPts val="0"/>
              </a:spcBef>
              <a:spcAft>
                <a:spcPts val="0"/>
              </a:spcAft>
              <a:buNone/>
            </a:pPr>
            <a:r>
              <a:rPr lang="zh-CN" u="sng">
                <a:solidFill>
                  <a:srgbClr val="7CAFDE"/>
                </a:solidFill>
                <a:hlinkClick r:id="rId4"/>
              </a:rPr>
              <a:t>https://www.justia.com/criminal/offenses/</a:t>
            </a:r>
            <a:endParaRPr>
              <a:solidFill>
                <a:srgbClr val="7CAFDE"/>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zh-CN" sz="1800">
                <a:solidFill>
                  <a:schemeClr val="accent5"/>
                </a:solidFill>
              </a:rPr>
              <a:t>Before: </a:t>
            </a:r>
            <a:r>
              <a:rPr lang="zh-CN" sz="1800"/>
              <a:t>39 classes</a:t>
            </a:r>
            <a:endParaRPr sz="1800"/>
          </a:p>
          <a:p>
            <a:pPr marL="0" lvl="0" indent="0" algn="l" rtl="0">
              <a:spcBef>
                <a:spcPts val="0"/>
              </a:spcBef>
              <a:spcAft>
                <a:spcPts val="0"/>
              </a:spcAft>
              <a:buNone/>
            </a:pPr>
            <a:r>
              <a:rPr lang="zh-CN" sz="1800">
                <a:solidFill>
                  <a:schemeClr val="accent5"/>
                </a:solidFill>
              </a:rPr>
              <a:t>After: </a:t>
            </a:r>
            <a:r>
              <a:rPr lang="zh-CN" sz="1800"/>
              <a:t>5 classes</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solidFill>
                <a:srgbClr val="95886F"/>
              </a:solidFill>
            </a:endParaRPr>
          </a:p>
          <a:p>
            <a:pPr marL="0" lvl="0" indent="0" algn="l" rtl="0">
              <a:spcBef>
                <a:spcPts val="0"/>
              </a:spcBef>
              <a:spcAft>
                <a:spcPts val="0"/>
              </a:spcAft>
              <a:buNone/>
            </a:pPr>
            <a:r>
              <a:rPr lang="zh-CN" sz="1800" b="1">
                <a:solidFill>
                  <a:srgbClr val="95886F"/>
                </a:solidFill>
              </a:rPr>
              <a:t>Make model more reasonable!</a:t>
            </a:r>
            <a:endParaRPr sz="1800" b="1">
              <a:solidFill>
                <a:srgbClr val="95886F"/>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19">
      <a:dk1>
        <a:srgbClr val="000000"/>
      </a:dk1>
      <a:lt1>
        <a:srgbClr val="FFFFFF"/>
      </a:lt1>
      <a:dk2>
        <a:srgbClr val="676A55"/>
      </a:dk2>
      <a:lt2>
        <a:srgbClr val="EAEBDE"/>
      </a:lt2>
      <a:accent1>
        <a:srgbClr val="D6D2CA"/>
      </a:accent1>
      <a:accent2>
        <a:srgbClr val="B6C6B6"/>
      </a:accent2>
      <a:accent3>
        <a:srgbClr val="C1C8B8"/>
      </a:accent3>
      <a:accent4>
        <a:srgbClr val="CEC597"/>
      </a:accent4>
      <a:accent5>
        <a:srgbClr val="8AACA6"/>
      </a:accent5>
      <a:accent6>
        <a:srgbClr val="C0C0B4"/>
      </a:accent6>
      <a:hlink>
        <a:srgbClr val="DB5353"/>
      </a:hlink>
      <a:folHlink>
        <a:srgbClr val="90363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1520</Words>
  <Application>Microsoft Office PowerPoint</Application>
  <PresentationFormat>宽屏</PresentationFormat>
  <Paragraphs>304</Paragraphs>
  <Slides>28</Slides>
  <Notes>28</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28</vt:i4>
      </vt:variant>
    </vt:vector>
  </HeadingPairs>
  <TitlesOfParts>
    <vt:vector size="30" baseType="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优品PPT</dc:creator>
  <cp:lastModifiedBy>YixuanWang</cp:lastModifiedBy>
  <cp:revision>12</cp:revision>
  <dcterms:created xsi:type="dcterms:W3CDTF">2017-10-04T05:12:41Z</dcterms:created>
  <dcterms:modified xsi:type="dcterms:W3CDTF">2020-04-17T22:04:17Z</dcterms:modified>
</cp:coreProperties>
</file>